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7c31c5285404172" /><Relationship Type="http://schemas.openxmlformats.org/officeDocument/2006/relationships/extended-properties" Target="/docProps/app.xml" Id="Rd0807d7877624ba8" /><Relationship Type="http://schemas.openxmlformats.org/officeDocument/2006/relationships/officeDocument" Target="/ppt/presentation.xml" Id="Rcdd5fcb1cb91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531ac70d84d59"/>
  </p:sldMasterIdLst>
  <p:notesMasterIdLst>
    <p:notesMasterId xmlns:r="http://schemas.openxmlformats.org/officeDocument/2006/relationships" r:id="Rbb6ff743221840cf"/>
  </p:notesMasterIdLst>
  <p:sldIdLst>
    <p:sldId xmlns:r="http://schemas.openxmlformats.org/officeDocument/2006/relationships" id="256" r:id="R14fcbdea8ab1489e"/>
    <p:sldId xmlns:r="http://schemas.openxmlformats.org/officeDocument/2006/relationships" id="257" r:id="Rfa2031642de3408b"/>
    <p:sldId xmlns:r="http://schemas.openxmlformats.org/officeDocument/2006/relationships" id="258" r:id="R75112c46e9f74882"/>
    <p:sldId xmlns:r="http://schemas.openxmlformats.org/officeDocument/2006/relationships" id="259" r:id="Re87ad910c7804295"/>
    <p:sldId xmlns:r="http://schemas.openxmlformats.org/officeDocument/2006/relationships" id="260" r:id="R7a3bb4cd6d3a478f"/>
    <p:sldId xmlns:r="http://schemas.openxmlformats.org/officeDocument/2006/relationships" id="261" r:id="R46256d09631246b8"/>
    <p:sldId xmlns:r="http://schemas.openxmlformats.org/officeDocument/2006/relationships" id="262" r:id="Re1ff7c305e31436a"/>
    <p:sldId xmlns:r="http://schemas.openxmlformats.org/officeDocument/2006/relationships" id="263" r:id="Ra22b79f5f55f461a"/>
    <p:sldId xmlns:r="http://schemas.openxmlformats.org/officeDocument/2006/relationships" id="264" r:id="R130eb0b667f74f60"/>
    <p:sldId xmlns:r="http://schemas.openxmlformats.org/officeDocument/2006/relationships" id="265" r:id="R568caa87e3c14cba"/>
    <p:sldId xmlns:r="http://schemas.openxmlformats.org/officeDocument/2006/relationships" id="266" r:id="R7395af7beedf4422"/>
    <p:sldId xmlns:r="http://schemas.openxmlformats.org/officeDocument/2006/relationships" id="267" r:id="Rbb7d66369dab43ab"/>
    <p:sldId xmlns:r="http://schemas.openxmlformats.org/officeDocument/2006/relationships" id="268" r:id="Rcd9ebdd28f3043c1"/>
    <p:sldId xmlns:r="http://schemas.openxmlformats.org/officeDocument/2006/relationships" id="269" r:id="Rb985dc961b094fc5"/>
    <p:sldId xmlns:r="http://schemas.openxmlformats.org/officeDocument/2006/relationships" id="270" r:id="R0acb2fb626644899"/>
    <p:sldId xmlns:r="http://schemas.openxmlformats.org/officeDocument/2006/relationships" id="271" r:id="R24b1bbfddd3843bb"/>
    <p:sldId xmlns:r="http://schemas.openxmlformats.org/officeDocument/2006/relationships" id="272" r:id="R857d487d0cbd42ad"/>
    <p:sldId xmlns:r="http://schemas.openxmlformats.org/officeDocument/2006/relationships" id="273" r:id="R2e1fdc420a0747fb"/>
    <p:sldId xmlns:r="http://schemas.openxmlformats.org/officeDocument/2006/relationships" id="274" r:id="R05f0eccdb00c4c5c"/>
    <p:sldId xmlns:r="http://schemas.openxmlformats.org/officeDocument/2006/relationships" id="275" r:id="R940d4d8f0fe14601"/>
    <p:sldId xmlns:r="http://schemas.openxmlformats.org/officeDocument/2006/relationships" id="276" r:id="R9b5b8bb1f9d741f8"/>
    <p:sldId xmlns:r="http://schemas.openxmlformats.org/officeDocument/2006/relationships" id="277" r:id="R580b50d01bd7473b"/>
    <p:sldId xmlns:r="http://schemas.openxmlformats.org/officeDocument/2006/relationships" id="278" r:id="Rb6811911e1ad4eb6"/>
    <p:sldId xmlns:r="http://schemas.openxmlformats.org/officeDocument/2006/relationships" id="279" r:id="R1e83b608c43646a9"/>
    <p:sldId xmlns:r="http://schemas.openxmlformats.org/officeDocument/2006/relationships" id="280" r:id="R7064ca8a23fe430f"/>
    <p:sldId xmlns:r="http://schemas.openxmlformats.org/officeDocument/2006/relationships" id="281" r:id="Ra1ef7d0aaf9c4905"/>
    <p:sldId xmlns:r="http://schemas.openxmlformats.org/officeDocument/2006/relationships" id="282" r:id="R7a1c292e2bc14f5f"/>
    <p:sldId xmlns:r="http://schemas.openxmlformats.org/officeDocument/2006/relationships" id="283" r:id="R6ba2921ce601498e"/>
    <p:sldId xmlns:r="http://schemas.openxmlformats.org/officeDocument/2006/relationships" id="284" r:id="Ra6ac6e0c7f6f4363"/>
    <p:sldId xmlns:r="http://schemas.openxmlformats.org/officeDocument/2006/relationships" id="285" r:id="Rfd56aefab46b4bde"/>
    <p:sldId xmlns:r="http://schemas.openxmlformats.org/officeDocument/2006/relationships" id="286" r:id="R6f6e8181325247b4"/>
    <p:sldId xmlns:r="http://schemas.openxmlformats.org/officeDocument/2006/relationships" id="287" r:id="R8925c461c95740b7"/>
    <p:sldId xmlns:r="http://schemas.openxmlformats.org/officeDocument/2006/relationships" id="288" r:id="R865906b1a7f04b4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howGuides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0" cy="720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7a97fd97a24f9e" /><Relationship Type="http://schemas.openxmlformats.org/officeDocument/2006/relationships/slideMaster" Target="/ppt/slideMasters/slideMaster1.xml" Id="R0b1531ac70d84d59" /><Relationship Type="http://schemas.openxmlformats.org/officeDocument/2006/relationships/notesMaster" Target="/ppt/notesMasters/notesMaster1.xml" Id="Rbb6ff743221840cf" /><Relationship Type="http://schemas.openxmlformats.org/officeDocument/2006/relationships/presProps" Target="/ppt/presProps.xml" Id="Rb8816ce5918240a1" /><Relationship Type="http://schemas.openxmlformats.org/officeDocument/2006/relationships/viewProps" Target="/ppt/viewProps.xml" Id="Ra5ffad3277254019" /><Relationship Type="http://schemas.openxmlformats.org/officeDocument/2006/relationships/tableStyles" Target="/ppt/tableStyles.xml" Id="R42457fa4e7fc4801" /><Relationship Type="http://schemas.openxmlformats.org/officeDocument/2006/relationships/slide" Target="/ppt/slides/slide1.xml" Id="R14fcbdea8ab1489e" /><Relationship Type="http://schemas.openxmlformats.org/officeDocument/2006/relationships/slide" Target="/ppt/slides/slide2.xml" Id="Rfa2031642de3408b" /><Relationship Type="http://schemas.openxmlformats.org/officeDocument/2006/relationships/slide" Target="/ppt/slides/slide3.xml" Id="R75112c46e9f74882" /><Relationship Type="http://schemas.openxmlformats.org/officeDocument/2006/relationships/slide" Target="/ppt/slides/slide4.xml" Id="Re87ad910c7804295" /><Relationship Type="http://schemas.openxmlformats.org/officeDocument/2006/relationships/slide" Target="/ppt/slides/slide5.xml" Id="R7a3bb4cd6d3a478f" /><Relationship Type="http://schemas.openxmlformats.org/officeDocument/2006/relationships/slide" Target="/ppt/slides/slide6.xml" Id="R46256d09631246b8" /><Relationship Type="http://schemas.openxmlformats.org/officeDocument/2006/relationships/slide" Target="/ppt/slides/slide7.xml" Id="Re1ff7c305e31436a" /><Relationship Type="http://schemas.openxmlformats.org/officeDocument/2006/relationships/slide" Target="/ppt/slides/slide8.xml" Id="Ra22b79f5f55f461a" /><Relationship Type="http://schemas.openxmlformats.org/officeDocument/2006/relationships/slide" Target="/ppt/slides/slide9.xml" Id="R130eb0b667f74f60" /><Relationship Type="http://schemas.openxmlformats.org/officeDocument/2006/relationships/slide" Target="/ppt/slides/slide10.xml" Id="R568caa87e3c14cba" /><Relationship Type="http://schemas.openxmlformats.org/officeDocument/2006/relationships/slide" Target="/ppt/slides/slide11.xml" Id="R7395af7beedf4422" /><Relationship Type="http://schemas.openxmlformats.org/officeDocument/2006/relationships/slide" Target="/ppt/slides/slide12.xml" Id="Rbb7d66369dab43ab" /><Relationship Type="http://schemas.openxmlformats.org/officeDocument/2006/relationships/slide" Target="/ppt/slides/slide13.xml" Id="Rcd9ebdd28f3043c1" /><Relationship Type="http://schemas.openxmlformats.org/officeDocument/2006/relationships/slide" Target="/ppt/slides/slide14.xml" Id="Rb985dc961b094fc5" /><Relationship Type="http://schemas.openxmlformats.org/officeDocument/2006/relationships/slide" Target="/ppt/slides/slide15.xml" Id="R0acb2fb626644899" /><Relationship Type="http://schemas.openxmlformats.org/officeDocument/2006/relationships/slide" Target="/ppt/slides/slide16.xml" Id="R24b1bbfddd3843bb" /><Relationship Type="http://schemas.openxmlformats.org/officeDocument/2006/relationships/slide" Target="/ppt/slides/slide17.xml" Id="R857d487d0cbd42ad" /><Relationship Type="http://schemas.openxmlformats.org/officeDocument/2006/relationships/slide" Target="/ppt/slides/slide18.xml" Id="R2e1fdc420a0747fb" /><Relationship Type="http://schemas.openxmlformats.org/officeDocument/2006/relationships/slide" Target="/ppt/slides/slide19.xml" Id="R05f0eccdb00c4c5c" /><Relationship Type="http://schemas.openxmlformats.org/officeDocument/2006/relationships/slide" Target="/ppt/slides/slide20.xml" Id="R940d4d8f0fe14601" /><Relationship Type="http://schemas.openxmlformats.org/officeDocument/2006/relationships/slide" Target="/ppt/slides/slide21.xml" Id="R9b5b8bb1f9d741f8" /><Relationship Type="http://schemas.openxmlformats.org/officeDocument/2006/relationships/slide" Target="/ppt/slides/slide22.xml" Id="R580b50d01bd7473b" /><Relationship Type="http://schemas.openxmlformats.org/officeDocument/2006/relationships/slide" Target="/ppt/slides/slide23.xml" Id="Rb6811911e1ad4eb6" /><Relationship Type="http://schemas.openxmlformats.org/officeDocument/2006/relationships/slide" Target="/ppt/slides/slide24.xml" Id="R1e83b608c43646a9" /><Relationship Type="http://schemas.openxmlformats.org/officeDocument/2006/relationships/slide" Target="/ppt/slides/slide25.xml" Id="R7064ca8a23fe430f" /><Relationship Type="http://schemas.openxmlformats.org/officeDocument/2006/relationships/slide" Target="/ppt/slides/slide26.xml" Id="Ra1ef7d0aaf9c4905" /><Relationship Type="http://schemas.openxmlformats.org/officeDocument/2006/relationships/slide" Target="/ppt/slides/slide27.xml" Id="R7a1c292e2bc14f5f" /><Relationship Type="http://schemas.openxmlformats.org/officeDocument/2006/relationships/slide" Target="/ppt/slides/slide28.xml" Id="R6ba2921ce601498e" /><Relationship Type="http://schemas.openxmlformats.org/officeDocument/2006/relationships/slide" Target="/ppt/slides/slide29.xml" Id="Ra6ac6e0c7f6f4363" /><Relationship Type="http://schemas.openxmlformats.org/officeDocument/2006/relationships/slide" Target="/ppt/slides/slide30.xml" Id="Rfd56aefab46b4bde" /><Relationship Type="http://schemas.openxmlformats.org/officeDocument/2006/relationships/slide" Target="/ppt/slides/slide31.xml" Id="R6f6e8181325247b4" /><Relationship Type="http://schemas.openxmlformats.org/officeDocument/2006/relationships/slide" Target="/ppt/slides/slide32.xml" Id="R8925c461c95740b7" /><Relationship Type="http://schemas.openxmlformats.org/officeDocument/2006/relationships/slide" Target="/ppt/slides/slide33.xml" Id="R865906b1a7f04b4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7e24d4febb342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/>
            </a:gs>
            <a:gs pos="100000">
              <a:schemeClr val="phClr"/>
            </a:gs>
          </a:gsLst>
          <a:lin ang="2700000" scaled="0"/>
        </a:gradFill>
      </a:fillStyleLst>
      <a:lnStyleLst>
        <a:ln w="127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2700">
          <a:gradFill>
            <a:gsLst>
              <a:gs pos="0">
                <a:schemeClr val="phClr"/>
              </a:gs>
              <a:gs pos="100000">
                <a:schemeClr val="phClr"/>
              </a:gs>
            </a:gsLst>
            <a:lin ang="2700000" scaled="1"/>
          </a:gradFill>
          <a:prstDash val="solid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13e007be6d14a17" /><Relationship Type="http://schemas.openxmlformats.org/officeDocument/2006/relationships/notesMaster" Target="/ppt/notesMasters/notesMaster1.xml" Id="R1a5ca8fbd9aa49c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e75ca0991454007" /><Relationship Type="http://schemas.openxmlformats.org/officeDocument/2006/relationships/notesMaster" Target="/ppt/notesMasters/notesMaster1.xml" Id="Rb1eb1e576d13425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4ece4d6ba254d7b" /><Relationship Type="http://schemas.openxmlformats.org/officeDocument/2006/relationships/notesMaster" Target="/ppt/notesMasters/notesMaster1.xml" Id="R6eba34913b7c4ce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576e90589e54380" /><Relationship Type="http://schemas.openxmlformats.org/officeDocument/2006/relationships/notesMaster" Target="/ppt/notesMasters/notesMaster1.xml" Id="R742c63a017bd440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be31d249f334335" /><Relationship Type="http://schemas.openxmlformats.org/officeDocument/2006/relationships/notesMaster" Target="/ppt/notesMasters/notesMaster1.xml" Id="R95ed8889798541f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d7218ddaa364167" /><Relationship Type="http://schemas.openxmlformats.org/officeDocument/2006/relationships/notesMaster" Target="/ppt/notesMasters/notesMaster1.xml" Id="R0141c851e35c415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b3814f3e9074c11" /><Relationship Type="http://schemas.openxmlformats.org/officeDocument/2006/relationships/notesMaster" Target="/ppt/notesMasters/notesMaster1.xml" Id="Rf2bbd84ab70e435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a191f91dd684a43" /><Relationship Type="http://schemas.openxmlformats.org/officeDocument/2006/relationships/notesMaster" Target="/ppt/notesMasters/notesMaster1.xml" Id="R40291cf1708d4ca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292a71030e541dd" /><Relationship Type="http://schemas.openxmlformats.org/officeDocument/2006/relationships/notesMaster" Target="/ppt/notesMasters/notesMaster1.xml" Id="R0acfd191b0d0418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69b4593e9d14260" /><Relationship Type="http://schemas.openxmlformats.org/officeDocument/2006/relationships/notesMaster" Target="/ppt/notesMasters/notesMaster1.xml" Id="R3716c20bba0f4b6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ae9634e46784cb9" /><Relationship Type="http://schemas.openxmlformats.org/officeDocument/2006/relationships/notesMaster" Target="/ppt/notesMasters/notesMaster1.xml" Id="R05ea9ce7a68c42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4a8406849df4aea" /><Relationship Type="http://schemas.openxmlformats.org/officeDocument/2006/relationships/notesMaster" Target="/ppt/notesMasters/notesMaster1.xml" Id="R5b5d8cf54cec4d0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11f3f1cb1ac40b8" /><Relationship Type="http://schemas.openxmlformats.org/officeDocument/2006/relationships/notesMaster" Target="/ppt/notesMasters/notesMaster1.xml" Id="R46e43e9a71d3435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ca30f0e459d4c9d" /><Relationship Type="http://schemas.openxmlformats.org/officeDocument/2006/relationships/notesMaster" Target="/ppt/notesMasters/notesMaster1.xml" Id="Rde7992bb50b144c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9b98903732d4007" /><Relationship Type="http://schemas.openxmlformats.org/officeDocument/2006/relationships/notesMaster" Target="/ppt/notesMasters/notesMaster1.xml" Id="Rb2dd85ba35e84b1b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7f3919b4554474c" /><Relationship Type="http://schemas.openxmlformats.org/officeDocument/2006/relationships/notesMaster" Target="/ppt/notesMasters/notesMaster1.xml" Id="Rcbfce77960784c5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135b8eaa5854308" /><Relationship Type="http://schemas.openxmlformats.org/officeDocument/2006/relationships/notesMaster" Target="/ppt/notesMasters/notesMaster1.xml" Id="R761c28366ac441cb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b5a32a9ebe84892" /><Relationship Type="http://schemas.openxmlformats.org/officeDocument/2006/relationships/notesMaster" Target="/ppt/notesMasters/notesMaster1.xml" Id="R25b9f09b218840b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1139587b350a4183" /><Relationship Type="http://schemas.openxmlformats.org/officeDocument/2006/relationships/notesMaster" Target="/ppt/notesMasters/notesMaster1.xml" Id="R036a2d05ac7040a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8e5de71ad864f45" /><Relationship Type="http://schemas.openxmlformats.org/officeDocument/2006/relationships/notesMaster" Target="/ppt/notesMasters/notesMaster1.xml" Id="R65393c196ad345c7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565e5ed5c63421f" /><Relationship Type="http://schemas.openxmlformats.org/officeDocument/2006/relationships/notesMaster" Target="/ppt/notesMasters/notesMaster1.xml" Id="R5b385c3f71ec4b5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da3c1a222ec34512" /><Relationship Type="http://schemas.openxmlformats.org/officeDocument/2006/relationships/notesMaster" Target="/ppt/notesMasters/notesMaster1.xml" Id="Reb3776b26d9d4ef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a111ef8e2c49a6" /><Relationship Type="http://schemas.openxmlformats.org/officeDocument/2006/relationships/notesMaster" Target="/ppt/notesMasters/notesMaster1.xml" Id="R9b2fa8a9cd114289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53d52e3ada8c469d" /><Relationship Type="http://schemas.openxmlformats.org/officeDocument/2006/relationships/notesMaster" Target="/ppt/notesMasters/notesMaster1.xml" Id="Re60657e843024e79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77798eae0b1140d9" /><Relationship Type="http://schemas.openxmlformats.org/officeDocument/2006/relationships/notesMaster" Target="/ppt/notesMasters/notesMaster1.xml" Id="R89f3bdabdbec4a99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0b1280b0fdba4b87" /><Relationship Type="http://schemas.openxmlformats.org/officeDocument/2006/relationships/notesMaster" Target="/ppt/notesMasters/notesMaster1.xml" Id="R9bc1f50401d04d1a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d48d6ab6de46412f" /><Relationship Type="http://schemas.openxmlformats.org/officeDocument/2006/relationships/notesMaster" Target="/ppt/notesMasters/notesMaster1.xml" Id="Rf4c34fcb34a44a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ec3f8a90bae4efc" /><Relationship Type="http://schemas.openxmlformats.org/officeDocument/2006/relationships/notesMaster" Target="/ppt/notesMasters/notesMaster1.xml" Id="R4fc0bda577d34fe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0c5f56c30441a2" /><Relationship Type="http://schemas.openxmlformats.org/officeDocument/2006/relationships/notesMaster" Target="/ppt/notesMasters/notesMaster1.xml" Id="Rad87959b81384d9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1def7aea62c4f05" /><Relationship Type="http://schemas.openxmlformats.org/officeDocument/2006/relationships/notesMaster" Target="/ppt/notesMasters/notesMaster1.xml" Id="R2fe2bbde4ddb4de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bbba14c83f54941" /><Relationship Type="http://schemas.openxmlformats.org/officeDocument/2006/relationships/notesMaster" Target="/ppt/notesMasters/notesMaster1.xml" Id="R3c562a60bd72472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3775439fd2e447f" /><Relationship Type="http://schemas.openxmlformats.org/officeDocument/2006/relationships/notesMaster" Target="/ppt/notesMasters/notesMaster1.xml" Id="Reb658a7d74204bb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f38496535e349f4" /><Relationship Type="http://schemas.openxmlformats.org/officeDocument/2006/relationships/notesMaster" Target="/ppt/notesMasters/notesMaster1.xml" Id="Ra8583178c80d4cf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9461c624948a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eb5f54b1c483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1674d125f4f0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e00ae7c9a44a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5ec1f54b4480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09ffffb094be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b5da1cc4f4d6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ab555d9f4452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f62b14cae4b6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0689a56d422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1f1daaf094e90" /></Relationships>
</file>

<file path=ppt/slideLayouts/slideLayout1.xml><?xml version="1.0" encoding="utf-8"?>
<p:sldLayout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AD2DAF2E-D1B9-4949-BBD0-81F1D8702210}"/>
              </a:ext>
            </a:extLst>
          </p:cNvPr>
          <p:cNvSpPr>
            <a:spLocks xmlns:a="http://schemas.openxmlformats.org/drawingml/2006/main" noGrp="1"/>
          </p:cNvSpPr>
          <p:nvPr>
            <p:ph type="ctrTitle" idx="0" hasCustomPrompt="1"/>
          </p:nvPr>
        </p:nvSpPr>
        <p:spPr>
          <a:xfrm xmlns:a="http://schemas.openxmlformats.org/drawingml/2006/main">
            <a:off x="1524000" y="1322962"/>
            <a:ext cx="9144000" cy="2187001"/>
          </a:xfrm>
        </p:spPr>
        <p:txBody>
          <a:bodyPr xmlns:a="http://schemas.openxmlformats.org/drawingml/2006/main" anchor="b">
            <a:normAutofit/>
          </a:bodyPr>
          <a:lstStyle xmlns:a="http://schemas.openxmlformats.org/drawingml/2006/main">
            <a:lvl1pPr algn="ctr">
              <a:lnSpc>
                <a:spcPct val="130000"/>
              </a:lnSpc>
              <a:buNone/>
              <a:defRPr sz="6000"/>
            </a:lvl1pPr>
          </a:lstStyle>
          <a:p xmlns:a="http://schemas.openxmlformats.org/drawingml/2006/main">
            <a:r>
              <a:t>单击此处添加标题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788A3C90-8A5C-46DD-9470-984B178DF97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0BE1E4A0-BFB1-42DB-98F5-0F26DCFDCDB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A1505486-8D36-45D5-AB6C-EF4B4724CBE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副标题 2">
            <a:extLst xmlns:a="http://schemas.openxmlformats.org/drawingml/2006/main">
              <a:ext uri="{FF2B5EF4-FFF2-40B4-BE49-F238E27FC236}">
                <a16:creationId xmlns:a16="http://schemas.microsoft.com/office/drawing/2014/main" id="{5A9FC7A8-7EA9-4369-B892-910311B959D4}"/>
              </a:ext>
            </a:extLst>
          </p:cNvPr>
          <p:cNvSpPr>
            <a:spLocks xmlns:a="http://schemas.openxmlformats.org/drawingml/2006/main" noGrp="1"/>
          </p:cNvSpPr>
          <p:nvPr>
            <p:ph type="subTitle" idx="1" hasCustomPrompt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单击此处添加副标题</a:t>
            </a:r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D141D817-EC4E-46A1-B567-E6F47583355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9AF64AA9-76AB-4B22-9237-62F8C794A44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9781B36F-B074-4F56-82BF-E9943BA627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内容占位符 6">
            <a:extLst xmlns:a="http://schemas.openxmlformats.org/drawingml/2006/main">
              <a:ext uri="{FF2B5EF4-FFF2-40B4-BE49-F238E27FC236}">
                <a16:creationId xmlns:a16="http://schemas.microsoft.com/office/drawing/2014/main" id="{90AA9947-35AE-4074-9609-1F938C61B652}"/>
              </a:ext>
            </a:extLst>
          </p:cNvPr>
          <p:cNvSpPr>
            <a:spLocks xmlns:a="http://schemas.openxmlformats.org/drawingml/2006/main" noGrp="1"/>
          </p:cNvSpPr>
          <p:nvPr>
            <p:ph idx="13"/>
          </p:nvPr>
        </p:nvSpPr>
        <p:spPr>
          <a:xfrm xmlns:a="http://schemas.openxmlformats.org/drawingml/2006/main">
            <a:off x="838200" y="551543"/>
            <a:ext cx="10515600" cy="5558971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</p:spTree>
  </p:cSld>
</p:sldLayout>
</file>

<file path=ppt/slideLayouts/slideLayout11.xml><?xml version="1.0" encoding="utf-8"?>
<p:sldLayout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02E26D9D-C6E8-447F-985F-E50A118688F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47700" y="258445"/>
            <a:ext cx="10515600" cy="1325563"/>
          </a:xfrm>
        </p:spPr>
        <p:txBody>
          <a:bodyPr xmlns:a="http://schemas.openxmlformats.org/drawingml/2006/main" anchor="ctr">
            <a:normAutofit/>
          </a:bodyPr>
          <a:lstStyle xmlns:a="http://schemas.openxmlformats.org/drawingml/2006/main">
            <a:lvl1pPr>
              <a:buNone/>
              <a:defRPr sz="4400" b="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940E17BE-5072-4C12-B211-5F3D14C2EA2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47700" y="1825625"/>
            <a:ext cx="10515600" cy="4351338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577858C8-0E83-45EC-BF5F-4785DE61041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EB19C142-A4E9-4BAC-B705-F46C754F817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7107CA7A-D75A-42B1-B72F-E77EB5EFBB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063115E9-6347-4986-B86A-4FC0F5E6F28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49" y="469127"/>
            <a:ext cx="10307927" cy="4093347"/>
          </a:xfrm>
        </p:spPr>
        <p:txBody>
          <a:bodyPr xmlns:a="http://schemas.openxmlformats.org/drawingml/2006/main" anchor="b">
            <a:normAutofit/>
          </a:bodyPr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7DB9123F-016C-42FB-88C0-91EB95F8E42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610028"/>
            <a:ext cx="10307926" cy="647555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42A5EA23-4F3F-4267-8ED1-6C419685F6C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E8F6DE96-94CA-46CA-BF98-61E1139017B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5EC43846-90A7-4D52-8C53-BBE7D524E1D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A98B06C6-8B6C-4782-9494-D2422C6D8B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47700" y="258445"/>
            <a:ext cx="10515600" cy="1325563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>
              <a:buNone/>
              <a:defRPr sz="4400" b="0" i="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49564550-3197-43FE-8EA8-23433E04341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47700" y="1825625"/>
            <a:ext cx="5181600" cy="4351338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>
              <a:lnSpc>
                <a:spcPct val="90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2B465FA9-362B-4F46-A2CC-5A1F9E5E3D6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5981700" y="1825625"/>
            <a:ext cx="5181600" cy="4351338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>
              <a:lnSpc>
                <a:spcPct val="90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4F0BCC17-E608-436C-8082-E6D2DB2DF9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E0573C27-1D26-4F87-A317-323260DFB32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18D6A2B5-5B5D-4833-895F-C7DFB6C79B8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FA506CA6-ABE3-406C-9052-8D6F661C8C5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5FB48165-41B6-4EA9-B943-7B7A59857E5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744961"/>
            <a:ext cx="5157787" cy="823912"/>
          </a:xfrm>
        </p:spPr>
        <p:txBody>
          <a:bodyPr xmlns:a="http://schemas.openxmlformats.org/drawingml/2006/main" anchor="b">
            <a:normAutofit/>
          </a:bodyPr>
          <a:lstStyle xmlns:a="http://schemas.openxmlformats.org/drawingml/2006/main"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95205CCD-C276-43BE-8216-ADDFA8EC1542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615609"/>
            <a:ext cx="5157787" cy="357405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5" name="文本占位符 4">
            <a:extLst xmlns:a="http://schemas.openxmlformats.org/drawingml/2006/main">
              <a:ext uri="{FF2B5EF4-FFF2-40B4-BE49-F238E27FC236}">
                <a16:creationId xmlns:a16="http://schemas.microsoft.com/office/drawing/2014/main" id="{07372EE3-9564-48FE-BD41-5DC247C9999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744961"/>
            <a:ext cx="5183188" cy="823912"/>
          </a:xfrm>
        </p:spPr>
        <p:txBody>
          <a:bodyPr xmlns:a="http://schemas.openxmlformats.org/drawingml/2006/main" anchor="b">
            <a:normAutofit/>
          </a:bodyPr>
          <a:lstStyle xmlns:a="http://schemas.openxmlformats.org/drawingml/2006/main"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6" name="内容占位符 5">
            <a:extLst xmlns:a="http://schemas.openxmlformats.org/drawingml/2006/main">
              <a:ext uri="{FF2B5EF4-FFF2-40B4-BE49-F238E27FC236}">
                <a16:creationId xmlns:a16="http://schemas.microsoft.com/office/drawing/2014/main" id="{33513A4E-51C7-45A2-8F8B-B98C29C5EE20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615609"/>
            <a:ext cx="5183188" cy="357405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7" name="日期占位符 6">
            <a:extLst xmlns:a="http://schemas.openxmlformats.org/drawingml/2006/main">
              <a:ext uri="{FF2B5EF4-FFF2-40B4-BE49-F238E27FC236}">
                <a16:creationId xmlns:a16="http://schemas.microsoft.com/office/drawing/2014/main" id="{133816E9-F21B-48D3-B546-EA84BACEA9B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页脚占位符 7">
            <a:extLst xmlns:a="http://schemas.openxmlformats.org/drawingml/2006/main">
              <a:ext uri="{FF2B5EF4-FFF2-40B4-BE49-F238E27FC236}">
                <a16:creationId xmlns:a16="http://schemas.microsoft.com/office/drawing/2014/main" id="{6A9DB797-BAAC-4202-A192-C2EDE867FB6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灯片编号占位符 8">
            <a:extLst xmlns:a="http://schemas.openxmlformats.org/drawingml/2006/main">
              <a:ext uri="{FF2B5EF4-FFF2-40B4-BE49-F238E27FC236}">
                <a16:creationId xmlns:a16="http://schemas.microsoft.com/office/drawing/2014/main" id="{4508B98A-4C28-4F7E-AA21-7C577FFF2E8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5F84BFBA-4198-48A8-8E2D-9932C9F8F29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2766219"/>
            <a:ext cx="10515600" cy="1325563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algn="ctr">
              <a:buNone/>
              <a:defRPr sz="4400" b="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537A8157-779A-40B1-A3A8-A642CC0D503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448C3261-8C4A-457E-89F2-579E0266ED6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9E4767DD-C204-4830-872E-99CAA33A2F6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日期占位符 1">
            <a:extLst xmlns:a="http://schemas.openxmlformats.org/drawingml/2006/main">
              <a:ext uri="{FF2B5EF4-FFF2-40B4-BE49-F238E27FC236}">
                <a16:creationId xmlns:a16="http://schemas.microsoft.com/office/drawing/2014/main" id="{497D961A-8B1B-4D52-A139-2A11237EA5D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B9B758DC-E230-4982-AD63-208D8298834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灯片编号占位符 3">
            <a:extLst xmlns:a="http://schemas.openxmlformats.org/drawingml/2006/main">
              <a:ext uri="{FF2B5EF4-FFF2-40B4-BE49-F238E27FC236}">
                <a16:creationId xmlns:a16="http://schemas.microsoft.com/office/drawing/2014/main" id="{2AD2EC0F-3087-4FA6-ABDE-49787119C5F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8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E94D15D7-255E-4369-AA16-744DEEB9B1FF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646747" y="127000"/>
            <a:ext cx="4165200" cy="1600200"/>
          </a:xfrm>
        </p:spPr>
        <p:txBody>
          <a:bodyPr xmlns:a="http://schemas.openxmlformats.org/drawingml/2006/main" anchor="ctr">
            <a:normAutofit/>
          </a:bodyPr>
          <a:lstStyle xmlns:a="http://schemas.openxmlformats.org/drawingml/2006/main">
            <a:lvl1pPr>
              <a:buNone/>
              <a:defRPr sz="3200" b="0"/>
            </a:lvl1pPr>
          </a:lstStyle>
          <a:p xmlns:a="http://schemas.openxmlformats.org/drawingml/2006/main">
            <a:r>
              <a:t>单击此处编辑标题</a:t>
            </a:r>
          </a:p>
        </p:txBody>
      </p:sp>
      <p:sp>
        <p:nvSpPr>
          <p:cNvPr id="3" name="图片占位符 2">
            <a:extLst xmlns:a="http://schemas.openxmlformats.org/drawingml/2006/main">
              <a:ext uri="{FF2B5EF4-FFF2-40B4-BE49-F238E27FC236}">
                <a16:creationId xmlns:a16="http://schemas.microsoft.com/office/drawing/2014/main" id="{8DF678DC-DA05-49F6-86B1-731F436DBEF0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4000" y="766354"/>
            <a:ext cx="5817375" cy="5094446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5DBA746B-8DF8-4502-A15C-A980B62598E9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51827" y="2057400"/>
            <a:ext cx="4165200" cy="3811588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D1D41548-9BB7-44AA-92D7-C149AD38B69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E772A787-AAB4-4556-8262-770F80DE9C8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C176B39B-1A80-442E-AC23-35889304F2F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9.xml><?xml version="1.0" encoding="utf-8"?>
<p:sldLayout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竖排标题 1">
            <a:extLst xmlns:a="http://schemas.openxmlformats.org/drawingml/2006/main">
              <a:ext uri="{FF2B5EF4-FFF2-40B4-BE49-F238E27FC236}">
                <a16:creationId xmlns:a16="http://schemas.microsoft.com/office/drawing/2014/main" id="{E003E641-78DB-4941-8CF4-125B4AE93B6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9824484" y="365125"/>
            <a:ext cx="1529316" cy="5811838"/>
          </a:xfrm>
        </p:spPr>
        <p:txBody>
          <a:bodyPr xmlns:a="http://schemas.openxmlformats.org/drawingml/2006/main" vert="eaVert">
            <a:normAutofit/>
          </a:bodyPr>
          <a:lstStyle xmlns:a="http://schemas.openxmlformats.org/drawingml/2006/main">
            <a:lvl1pPr>
              <a:buNone/>
              <a:defRPr sz="44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10C3B1DE-772D-46D2-9C87-229FF6B051F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8879958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4A9B9040-78C6-4C3F-BBAA-FD0CE925D41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3ECF2166-55EC-47BF-B54E-670265A8E36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D2A9810D-0256-4386-B476-BAB4EA28684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8b8a61c7f134eb1" /><Relationship Type="http://schemas.openxmlformats.org/officeDocument/2006/relationships/slideLayout" Target="/ppt/slideLayouts/slideLayout1.xml" Id="R9282cb5baa1b40ac" /><Relationship Type="http://schemas.openxmlformats.org/officeDocument/2006/relationships/slideLayout" Target="/ppt/slideLayouts/slideLayout2.xml" Id="R23cd9cb821644172" /><Relationship Type="http://schemas.openxmlformats.org/officeDocument/2006/relationships/slideLayout" Target="/ppt/slideLayouts/slideLayout3.xml" Id="R2775a4a3c2fc4479" /><Relationship Type="http://schemas.openxmlformats.org/officeDocument/2006/relationships/slideLayout" Target="/ppt/slideLayouts/slideLayout4.xml" Id="Rbfe39595d85f4d89" /><Relationship Type="http://schemas.openxmlformats.org/officeDocument/2006/relationships/slideLayout" Target="/ppt/slideLayouts/slideLayout5.xml" Id="R06d80958d27f4c6b" /><Relationship Type="http://schemas.openxmlformats.org/officeDocument/2006/relationships/slideLayout" Target="/ppt/slideLayouts/slideLayout6.xml" Id="R02a5f473700b4336" /><Relationship Type="http://schemas.openxmlformats.org/officeDocument/2006/relationships/slideLayout" Target="/ppt/slideLayouts/slideLayout7.xml" Id="Rcb6742e2c74f44a5" /><Relationship Type="http://schemas.openxmlformats.org/officeDocument/2006/relationships/slideLayout" Target="/ppt/slideLayouts/slideLayout8.xml" Id="R86c6c673822a4ffb" /><Relationship Type="http://schemas.openxmlformats.org/officeDocument/2006/relationships/slideLayout" Target="/ppt/slideLayouts/slideLayout9.xml" Id="R6cc9af5b54944673" /><Relationship Type="http://schemas.openxmlformats.org/officeDocument/2006/relationships/slideLayout" Target="/ppt/slideLayouts/slideLayout10.xml" Id="Ra03e64a341624f2c" /><Relationship Type="http://schemas.openxmlformats.org/officeDocument/2006/relationships/slideLayout" Target="/ppt/slideLayouts/slideLayout11.xml" Id="Rfaa84ac00b6f4824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chemeClr val="bg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占位符 1">
            <a:extLst xmlns:a="http://schemas.openxmlformats.org/drawingml/2006/main">
              <a:ext uri="{FF2B5EF4-FFF2-40B4-BE49-F238E27FC236}">
                <a16:creationId xmlns:a16="http://schemas.microsoft.com/office/drawing/2014/main" id="{FE340AC3-8D05-41F1-9166-98C5EC48F31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445EE4F7-A849-4FD9-8326-CC0C1C5493A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282ED3B7-B205-4B2D-9509-0F6AC10FF191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A737B73C-93A8-4523-8324-36E22E9D240C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F961E2AC-B325-41A6-93AB-7F7AE17BDC55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2cb5baa1b40ac"/>
    <p:sldLayoutId xmlns:r="http://schemas.openxmlformats.org/officeDocument/2006/relationships" id="2147483650" r:id="R23cd9cb821644172"/>
    <p:sldLayoutId xmlns:r="http://schemas.openxmlformats.org/officeDocument/2006/relationships" id="2147483651" r:id="R2775a4a3c2fc4479"/>
    <p:sldLayoutId xmlns:r="http://schemas.openxmlformats.org/officeDocument/2006/relationships" id="2147483652" r:id="Rbfe39595d85f4d89"/>
    <p:sldLayoutId xmlns:r="http://schemas.openxmlformats.org/officeDocument/2006/relationships" id="2147483653" r:id="R06d80958d27f4c6b"/>
    <p:sldLayoutId xmlns:r="http://schemas.openxmlformats.org/officeDocument/2006/relationships" id="2147483654" r:id="R02a5f473700b4336"/>
    <p:sldLayoutId xmlns:r="http://schemas.openxmlformats.org/officeDocument/2006/relationships" id="2147483655" r:id="Rcb6742e2c74f44a5"/>
    <p:sldLayoutId xmlns:r="http://schemas.openxmlformats.org/officeDocument/2006/relationships" id="2147483656" r:id="R86c6c673822a4ffb"/>
    <p:sldLayoutId xmlns:r="http://schemas.openxmlformats.org/officeDocument/2006/relationships" id="2147483657" r:id="R6cc9af5b54944673"/>
    <p:sldLayoutId xmlns:r="http://schemas.openxmlformats.org/officeDocument/2006/relationships" id="2147483658" r:id="Ra03e64a341624f2c"/>
    <p:sldLayoutId xmlns:r="http://schemas.openxmlformats.org/officeDocument/2006/relationships" id="2147483659" r:id="Rfaa84ac00b6f4824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/>
            </a:gs>
            <a:gs pos="100000">
              <a:schemeClr val="phClr"/>
            </a:gs>
          </a:gsLst>
          <a:lin ang="2700000" scaled="0"/>
        </a:gradFill>
      </a:fillStyleLst>
      <a:lnStyleLst>
        <a:ln w="127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2700">
          <a:gradFill>
            <a:gsLst>
              <a:gs pos="0">
                <a:schemeClr val="phClr"/>
              </a:gs>
              <a:gs pos="100000">
                <a:schemeClr val="phClr"/>
              </a:gs>
            </a:gsLst>
            <a:lin ang="2700000" scaled="1"/>
          </a:gradFill>
          <a:prstDash val="solid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1697e8c611848b3" /><Relationship Type="http://schemas.openxmlformats.org/officeDocument/2006/relationships/image" Target="/ppt/media/image.png" Id="Rd36c9a2ed7244f56" /><Relationship Type="http://schemas.openxmlformats.org/officeDocument/2006/relationships/notesSlide" Target="/ppt/notesSlides/notesSlide1.xml" Id="R1f69df14b2804e4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bc840836fa54e8f" /><Relationship Type="http://schemas.openxmlformats.org/officeDocument/2006/relationships/notesSlide" Target="/ppt/notesSlides/notesSlide10.xml" Id="R31ef7b9ccd5c416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2a7769ebdf7473b" /><Relationship Type="http://schemas.openxmlformats.org/officeDocument/2006/relationships/image" Target="/ppt/media/image3.jpeg" Id="Ra6360eb5d2284335" /><Relationship Type="http://schemas.openxmlformats.org/officeDocument/2006/relationships/image" Target="/ppt/media/image4.jpeg" Id="Rbaa21339cbe24f82" /><Relationship Type="http://schemas.openxmlformats.org/officeDocument/2006/relationships/image" Target="/ppt/media/image5.jpeg" Id="R55b0bbc901374c15" /><Relationship Type="http://schemas.openxmlformats.org/officeDocument/2006/relationships/image" Target="/ppt/media/image6.jpeg" Id="R62213aec58274c8e" /><Relationship Type="http://schemas.openxmlformats.org/officeDocument/2006/relationships/notesSlide" Target="/ppt/notesSlides/notesSlide11.xml" Id="R362771edaeda4b4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7f14b70df434f0a" /><Relationship Type="http://schemas.openxmlformats.org/officeDocument/2006/relationships/image" Target="/ppt/media/image7.jpeg" Id="R34000d122e2648e7" /><Relationship Type="http://schemas.openxmlformats.org/officeDocument/2006/relationships/notesSlide" Target="/ppt/notesSlides/notesSlide12.xml" Id="Raeedda3253ca408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64990b40d524979" /><Relationship Type="http://schemas.openxmlformats.org/officeDocument/2006/relationships/image" Target="/ppt/media/image8.jpeg" Id="R4add1fd63412425e" /><Relationship Type="http://schemas.openxmlformats.org/officeDocument/2006/relationships/notesSlide" Target="/ppt/notesSlides/notesSlide13.xml" Id="R361385f2cceb42b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0756ad9ff044b25" /><Relationship Type="http://schemas.openxmlformats.org/officeDocument/2006/relationships/image" Target="/ppt/media/image5.png" Id="Rcad0abe88df145cc" /><Relationship Type="http://schemas.openxmlformats.org/officeDocument/2006/relationships/image" Target="/ppt/media/image6.png" Id="Ra0f3ca5fc68e4be6" /><Relationship Type="http://schemas.openxmlformats.org/officeDocument/2006/relationships/image" Target="/ppt/media/image7.png" Id="Rd2002a1aa40a457f" /><Relationship Type="http://schemas.openxmlformats.org/officeDocument/2006/relationships/image" Target="/ppt/media/image8.png" Id="R661e3cd2636d423c" /><Relationship Type="http://schemas.openxmlformats.org/officeDocument/2006/relationships/notesSlide" Target="/ppt/notesSlides/notesSlide14.xml" Id="Rd434ba096fbe487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446a90884b72" /><Relationship Type="http://schemas.openxmlformats.org/officeDocument/2006/relationships/notesSlide" Target="/ppt/notesSlides/notesSlide15.xml" Id="Rbfa2be248f074b3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72fdda7f4cd4" /><Relationship Type="http://schemas.openxmlformats.org/officeDocument/2006/relationships/image" Target="/ppt/media/image9.png" Id="R7ae6ed2274384ab9" /><Relationship Type="http://schemas.openxmlformats.org/officeDocument/2006/relationships/notesSlide" Target="/ppt/notesSlides/notesSlide16.xml" Id="R54633137404349f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4ed1c9134200" /><Relationship Type="http://schemas.openxmlformats.org/officeDocument/2006/relationships/notesSlide" Target="/ppt/notesSlides/notesSlide17.xml" Id="R4494e23749d54c3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72c00fc34fe8" /><Relationship Type="http://schemas.openxmlformats.org/officeDocument/2006/relationships/image" Target="/ppt/media/image2.png" Id="R7c05abae029d45d5" /><Relationship Type="http://schemas.openxmlformats.org/officeDocument/2006/relationships/notesSlide" Target="/ppt/notesSlides/notesSlide18.xml" Id="R55c1e5cf0399482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c3caaf0642fe" /><Relationship Type="http://schemas.openxmlformats.org/officeDocument/2006/relationships/image" Target="/ppt/media/image10.png" Id="R3962b8d90c014a74" /><Relationship Type="http://schemas.openxmlformats.org/officeDocument/2006/relationships/notesSlide" Target="/ppt/notesSlides/notesSlide19.xml" Id="Ra099a10fa16c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7f12da1e47b2" /><Relationship Type="http://schemas.openxmlformats.org/officeDocument/2006/relationships/notesSlide" Target="/ppt/notesSlides/notesSlide2.xml" Id="Rbb2d160eadc7431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5f0d6cee4abd" /><Relationship Type="http://schemas.openxmlformats.org/officeDocument/2006/relationships/notesSlide" Target="/ppt/notesSlides/notesSlide20.xml" Id="R9d5e8a26386045b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641e617948f6" /><Relationship Type="http://schemas.openxmlformats.org/officeDocument/2006/relationships/image" Target="/ppt/media/image9.jpeg" Id="R3eb5ee90a0594610" /><Relationship Type="http://schemas.openxmlformats.org/officeDocument/2006/relationships/notesSlide" Target="/ppt/notesSlides/notesSlide21.xml" Id="R1ac32cbd9035495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dadb00454039" /><Relationship Type="http://schemas.openxmlformats.org/officeDocument/2006/relationships/image" Target="/ppt/media/image5.png" Id="R12e75a2f9fd04daf" /><Relationship Type="http://schemas.openxmlformats.org/officeDocument/2006/relationships/image" Target="/ppt/media/image6.png" Id="R3c28856357364ba7" /><Relationship Type="http://schemas.openxmlformats.org/officeDocument/2006/relationships/image" Target="/ppt/media/image7.png" Id="R1b98e68aa1a948f6" /><Relationship Type="http://schemas.openxmlformats.org/officeDocument/2006/relationships/notesSlide" Target="/ppt/notesSlides/notesSlide22.xml" Id="R45131a1632c34bc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e460a72a4641" /><Relationship Type="http://schemas.openxmlformats.org/officeDocument/2006/relationships/image" Target="/ppt/media/image10.jpeg" Id="R370a92bb92fa4a1b" /><Relationship Type="http://schemas.openxmlformats.org/officeDocument/2006/relationships/notesSlide" Target="/ppt/notesSlides/notesSlide23.xml" Id="Rc7ac3efe8e5d4cd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208842d14cf3" /><Relationship Type="http://schemas.openxmlformats.org/officeDocument/2006/relationships/image" Target="/ppt/media/image11.png" Id="Rd793c909bac64308" /><Relationship Type="http://schemas.openxmlformats.org/officeDocument/2006/relationships/notesSlide" Target="/ppt/notesSlides/notesSlide24.xml" Id="R284da515027b40e9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12396ef54e6e" /><Relationship Type="http://schemas.openxmlformats.org/officeDocument/2006/relationships/image" Target="/ppt/media/image12.png" Id="Rc641f62a270448bf" /><Relationship Type="http://schemas.openxmlformats.org/officeDocument/2006/relationships/notesSlide" Target="/ppt/notesSlides/notesSlide25.xml" Id="R126322ac060e43e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08fa26d684ab3" /><Relationship Type="http://schemas.openxmlformats.org/officeDocument/2006/relationships/image" Target="/ppt/media/image13.png" Id="R7e6c85008b6b40f5" /><Relationship Type="http://schemas.openxmlformats.org/officeDocument/2006/relationships/notesSlide" Target="/ppt/notesSlides/notesSlide26.xml" Id="R3d9d447e12404f72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db95641d4beb" /><Relationship Type="http://schemas.openxmlformats.org/officeDocument/2006/relationships/image" Target="/ppt/media/image14.png" Id="R26e8b8d5867e4dd3" /><Relationship Type="http://schemas.openxmlformats.org/officeDocument/2006/relationships/image" Target="/ppt/media/image15.png" Id="R9870e12616e144ec" /><Relationship Type="http://schemas.openxmlformats.org/officeDocument/2006/relationships/notesSlide" Target="/ppt/notesSlides/notesSlide27.xml" Id="R217586c63509434e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261f11494a2c" /><Relationship Type="http://schemas.openxmlformats.org/officeDocument/2006/relationships/notesSlide" Target="/ppt/notesSlides/notesSlide28.xml" Id="R589aea729c65488b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c47cbd9d42640a7" /><Relationship Type="http://schemas.openxmlformats.org/officeDocument/2006/relationships/notesSlide" Target="/ppt/notesSlides/notesSlide29.xml" Id="R7b19e3379e0c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a50d7aeb67247ce" /><Relationship Type="http://schemas.openxmlformats.org/officeDocument/2006/relationships/notesSlide" Target="/ppt/notesSlides/notesSlide3.xml" Id="R0b72ddb62b644c57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4cca0f98a47aa" /><Relationship Type="http://schemas.openxmlformats.org/officeDocument/2006/relationships/image" Target="/ppt/media/image16.png" Id="R7b00b54a4b7549b3" /><Relationship Type="http://schemas.openxmlformats.org/officeDocument/2006/relationships/notesSlide" Target="/ppt/notesSlides/notesSlide30.xml" Id="Rb3d40dd2931d4f8e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5a47964b4db7" /><Relationship Type="http://schemas.openxmlformats.org/officeDocument/2006/relationships/image" Target="/ppt/media/image17.png" Id="R6793e55f131b4716" /><Relationship Type="http://schemas.openxmlformats.org/officeDocument/2006/relationships/notesSlide" Target="/ppt/notesSlides/notesSlide31.xml" Id="Rc0aa11861fcf4534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81bd4d820454aa5" /><Relationship Type="http://schemas.openxmlformats.org/officeDocument/2006/relationships/image" Target="/ppt/media/image18.png" Id="R5c8ef76b1a504e22" /><Relationship Type="http://schemas.openxmlformats.org/officeDocument/2006/relationships/notesSlide" Target="/ppt/notesSlides/notesSlide32.xml" Id="R17c4d6c6584743c4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f03e549e84046" /><Relationship Type="http://schemas.openxmlformats.org/officeDocument/2006/relationships/image" Target="/ppt/media/image19.png" Id="R3c1526911dbe4a3c" /><Relationship Type="http://schemas.openxmlformats.org/officeDocument/2006/relationships/notesSlide" Target="/ppt/notesSlides/notesSlide33.xml" Id="R224dc9f76587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ca70d70043eb" /><Relationship Type="http://schemas.openxmlformats.org/officeDocument/2006/relationships/image" Target="/ppt/media/image2.png" Id="Ra73f32b2e2224ab2" /><Relationship Type="http://schemas.openxmlformats.org/officeDocument/2006/relationships/notesSlide" Target="/ppt/notesSlides/notesSlide4.xml" Id="R8f7946d9e3cf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50178dc8bb6496f" /><Relationship Type="http://schemas.openxmlformats.org/officeDocument/2006/relationships/image" Target="/ppt/media/image3.png" Id="Rb8ea5cf0e5c74987" /><Relationship Type="http://schemas.openxmlformats.org/officeDocument/2006/relationships/notesSlide" Target="/ppt/notesSlides/notesSlide5.xml" Id="Ra5a2a781cded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62562bd89b64c28" /><Relationship Type="http://schemas.openxmlformats.org/officeDocument/2006/relationships/notesSlide" Target="/ppt/notesSlides/notesSlide6.xml" Id="R0879d4e8ee4c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9ebc8676b014e9f" /><Relationship Type="http://schemas.openxmlformats.org/officeDocument/2006/relationships/image" Target="/ppt/media/image4.png" Id="R60b19aada45b4fe0" /><Relationship Type="http://schemas.openxmlformats.org/officeDocument/2006/relationships/notesSlide" Target="/ppt/notesSlides/notesSlide7.xml" Id="Rbeb04e18bce440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d8331c954b34cf4" /><Relationship Type="http://schemas.openxmlformats.org/officeDocument/2006/relationships/image" Target="/ppt/media/image.jpeg" Id="R8504da6573194317" /><Relationship Type="http://schemas.openxmlformats.org/officeDocument/2006/relationships/notesSlide" Target="/ppt/notesSlides/notesSlide8.xml" Id="R191da3d6ca7f49b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c99ce72feb04c35" /><Relationship Type="http://schemas.openxmlformats.org/officeDocument/2006/relationships/image" Target="/ppt/media/image2.jpeg" Id="R9f27757e05b0421f" /><Relationship Type="http://schemas.openxmlformats.org/officeDocument/2006/relationships/notesSlide" Target="/ppt/notesSlides/notesSlide9.xml" Id="R44a39f8df91e403d" /></Relationships>
</file>

<file path=ppt/slides/slide1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d36c9a2ed7244f56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Cover title field">
            <a:extLst xmlns:a="http://schemas.openxmlformats.org/drawingml/2006/main">
              <a:ext uri="{FF2B5EF4-FFF2-40B4-BE49-F238E27FC236}">
                <a16:creationId xmlns:a16="http://schemas.microsoft.com/office/drawing/2014/main" id="{A9550F59-EDD4-46DE-8FC1-2493D0E4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95750"/>
            <a:ext cx="1219200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ver wordmark">
            <a:extLst xmlns:a="http://schemas.openxmlformats.org/drawingml/2006/main">
              <a:ext uri="{FF2B5EF4-FFF2-40B4-BE49-F238E27FC236}">
                <a16:creationId xmlns:a16="http://schemas.microsoft.com/office/drawing/2014/main" id="{B2140BEE-96D9-46CB-9446-DF54B78F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90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3" name="Cover descriptor">
            <a:extLst xmlns:a="http://schemas.openxmlformats.org/drawingml/2006/main">
              <a:ext uri="{FF2B5EF4-FFF2-40B4-BE49-F238E27FC236}">
                <a16:creationId xmlns:a16="http://schemas.microsoft.com/office/drawing/2014/main" id="{AB690F5D-6193-476B-A18D-F0A3185CA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00012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CEB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D9CEBC"/>
                </a:solidFill>
                <a:latin typeface="Aptos"/>
                <a:ea typeface="Aptos"/>
                <a:cs typeface="Aptos"/>
              </a:rPr>
              <a:t>MATERIAL · CRAFT · STANDARD</a:t>
            </a:r>
          </a:p>
        </p:txBody>
      </p:sp>
    </p:spTree>
    <p:extLst>
      <p:ext uri="{BB962C8B-B14F-4D97-AF65-F5344CB8AC3E}">
        <p14:creationId xmlns:p14="http://schemas.microsoft.com/office/powerpoint/2010/main" val="156221442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1125BC03-D14C-4617-94B9-22F05FCC2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52550"/>
            <a:ext cx="1038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Technological advantages｜材质工艺｜</a:t>
            </a:r>
          </a:p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F83EA1FD-48FB-47E8-B391-A1FE09FB9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24150"/>
            <a:ext cx="952500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填充 ·优质白鹅绒高绒 ·珍珠颗粒棉 ·超柔丝绵 ·乳胶颗粒</a:t>
            </a:r>
          </a:p>
        </p:txBody>
      </p:sp>
      <p:sp>
        <p:nvSpPr>
          <p:cNvPr id="4" name="object 3">
            <a:extLst xmlns:a="http://schemas.openxmlformats.org/drawingml/2006/main">
              <a:ext uri="{FF2B5EF4-FFF2-40B4-BE49-F238E27FC236}">
                <a16:creationId xmlns:a16="http://schemas.microsoft.com/office/drawing/2014/main" id="{567E9853-96B8-4201-8F32-A81626081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3445" y="18415"/>
            <a:ext cx="2408555" cy="6839585"/>
          </a:xfrm>
          <a:custGeom xmlns:a="http://schemas.openxmlformats.org/drawingml/2006/main"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 xmlns:a="http://schemas.openxmlformats.org/drawingml/2006/main">
            <a:schemeClr val="tx1">
              <a:lumMod val="75000"/>
              <a:lumOff val="25000"/>
            </a:schemeClr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" name="object 3">
            <a:extLst xmlns:a="http://schemas.openxmlformats.org/drawingml/2006/main">
              <a:ext uri="{FF2B5EF4-FFF2-40B4-BE49-F238E27FC236}">
                <a16:creationId xmlns:a16="http://schemas.microsoft.com/office/drawing/2014/main" id="{AD0DD5AC-E015-4D61-B057-C016CE06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780"/>
            <a:ext cx="1620520" cy="6839585"/>
          </a:xfrm>
          <a:custGeom xmlns:a="http://schemas.openxmlformats.org/drawingml/2006/main"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 xmlns:a="http://schemas.openxmlformats.org/drawingml/2006/main">
            <a:schemeClr val="bg2">
              <a:lumMod val="50000"/>
            </a:schemeClr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A42CD3AB-943D-4CB4-AE5F-867455A1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8EC50E62-8BB4-4525-B22E-1C385D509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B9765675-2675-4CB9-A869-628370B50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69EFFFC-4F2B-4410-900B-D76F3FF90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EB0CB9E-A123-49BF-A2A3-895DE3AF0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1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580E6559-5A1A-40ED-BE5F-51DAC381F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 accent">
            <a:extLst xmlns:a="http://schemas.openxmlformats.org/drawingml/2006/main">
              <a:ext uri="{FF2B5EF4-FFF2-40B4-BE49-F238E27FC236}">
                <a16:creationId xmlns:a16="http://schemas.microsoft.com/office/drawing/2014/main" id="{080E95E1-BCE5-4121-A4CF-7026FE7B5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43175"/>
            <a:ext cx="952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6943189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5A644A72-FA57-4E64-A972-5932023BD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7477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Technological advantages｜材质工艺｜</a:t>
            </a:r>
          </a:p>
        </p:txBody>
      </p:sp>
      <p:pic>
        <p:nvPicPr>
          <p:cNvPr id="2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360eb5d228433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25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a21339cbe24f8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29050" y="971550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26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b0bbc901374c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3533775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27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213aec58274c8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29050" y="3533775"/>
            <a:ext cx="3009900" cy="2390775"/>
          </a:xfrm>
          <a:prstGeom xmlns:a="http://schemas.openxmlformats.org/drawingml/2006/main" prst="rect">
            <a:avLst/>
          </a:prstGeom>
        </p:spPr>
      </p:pic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A8373A4D-C9A6-4F8C-AA4E-80D973336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羽绒</a:t>
            </a:r>
          </a:p>
        </p:txBody>
      </p: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D50191B3-A30A-418E-B9C9-04E9C437B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19463"/>
            <a:ext cx="4095750" cy="7477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珍珠颗粒棉</a:t>
            </a:r>
          </a:p>
        </p:txBody>
      </p: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901A3046-7FA4-44C3-BDA3-4A7336FE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181475"/>
            <a:ext cx="4095750" cy="7477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超柔丝棉</a:t>
            </a:r>
          </a:p>
        </p:txBody>
      </p:sp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6DB3D767-7FB6-46A6-9502-76C867C12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043488"/>
            <a:ext cx="4095750" cy="7477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乳胶颗粒</a:t>
            </a:r>
          </a:p>
        </p:txBody>
      </p:sp>
      <p:sp>
        <p:nvSpPr>
          <p:cNvPr id="16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947CF20F-E96A-491E-BD2C-301DD0C4C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2EC737FE-643A-4EAC-8D09-0188BEDF0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216802E9-AEC3-4874-BDEA-A4638A57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CD23292-02E2-476D-8D8C-8F72A909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2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AE28DA7F-3FC9-4FE9-BE3F-A72DAFCFC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2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5FFF7D8-B3BC-4B2A-85A5-CD1BCB51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Image stage">
            <a:extLst xmlns:a="http://schemas.openxmlformats.org/drawingml/2006/main">
              <a:ext uri="{FF2B5EF4-FFF2-40B4-BE49-F238E27FC236}">
                <a16:creationId xmlns:a16="http://schemas.microsoft.com/office/drawing/2014/main" id="{FFC7296C-BB49-4424-91F4-B31B94ADA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0043962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1D5C3FF3-5C1B-4A25-9B8B-68A0BFA68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Technological advantages｜材质工艺｜</a:t>
            </a:r>
          </a:p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24799759-FAE0-4A65-8595-463412C6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面料 ·头层真皮（时增、柏菲、华达、亚岛） ·混纺棉麻（玛雅） ·磨砂布（摩图） ·马鞍皮</a:t>
            </a:r>
          </a:p>
        </p:txBody>
      </p:sp>
      <p:pic>
        <p:nvPicPr>
          <p:cNvPr id="1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000d122e2648e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5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E48BA098-2746-4259-9B90-3978F374E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725AD1DB-0429-4A74-BF33-7B9881231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5A543825-7C0D-4A84-A9AD-4D3D16C53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70266FA-2BE9-421D-8C39-73E563821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807ACF91-6D5F-49C2-B8BE-95991E4BD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3E8156A-CE16-4B76-8330-6C66F77C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mage stage">
            <a:extLst xmlns:a="http://schemas.openxmlformats.org/drawingml/2006/main">
              <a:ext uri="{FF2B5EF4-FFF2-40B4-BE49-F238E27FC236}">
                <a16:creationId xmlns:a16="http://schemas.microsoft.com/office/drawing/2014/main" id="{FBD2FB85-88BF-49A9-9033-C99414BC5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6298631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E55709E4-A5F3-453B-9900-D9D5CB6E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460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Technological advantages｜材质工艺｜</a:t>
            </a:r>
          </a:p>
        </p:txBody>
      </p:sp>
      <p:pic>
        <p:nvPicPr>
          <p:cNvPr id="20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dd1fd63412425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2303A0AA-BF74-432A-A498-799699929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真皮类别区分</a:t>
            </a: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295CA854-99D5-4218-A49C-46038177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32125"/>
            <a:ext cx="4095750" cy="460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·普通荔枝纹（压纹较重，能遮住更多皮伤）</a:t>
            </a: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228F94DF-7C58-4B90-98E6-A112E360A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06800"/>
            <a:ext cx="4095750" cy="460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·摔纹皮（在滚筒反复摔打形成的自然纹路手感较柔软）</a:t>
            </a:r>
          </a:p>
        </p:txBody>
      </p:sp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DDBA1014-E060-4C90-B91A-2FCA82ECD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181475"/>
            <a:ext cx="4095750" cy="460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·纳帕皮（将真皮经过特殊工艺处理，触感柔软表面细腻 韧性较好）</a:t>
            </a:r>
          </a:p>
        </p:txBody>
      </p: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028B811E-C152-4223-B92E-0C7FEB730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756150"/>
            <a:ext cx="4095750" cy="460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·半青皮（行业内叫半粒面皮，表面浅的涂层打磨。皮质细腻透气性好）</a:t>
            </a:r>
          </a:p>
        </p:txBody>
      </p: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21FF0285-1BE7-4533-8051-51C4175A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330825"/>
            <a:ext cx="4095750" cy="460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·全青皮（全粒面皮，是直接用生皮柔制，只是表面染色，表面未加涂层。 亲肤效果很好韧性很好）</a:t>
            </a:r>
          </a:p>
        </p:txBody>
      </p:sp>
      <p:sp>
        <p:nvSpPr>
          <p:cNvPr id="12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AD2C78F9-48E0-4308-A16B-B326E9B06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9CC35C46-7760-467B-A284-39A00F5DE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70AF9D0E-EC38-4F5F-92A3-FD8E9E2FC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7D7333F-7C5A-405C-B423-55403DC0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6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736CB3F-3E40-4B51-910E-E2CEB09EE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1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CE7686B-AC59-4B0B-9841-AD0E1DF78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Image stage">
            <a:extLst xmlns:a="http://schemas.openxmlformats.org/drawingml/2006/main">
              <a:ext uri="{FF2B5EF4-FFF2-40B4-BE49-F238E27FC236}">
                <a16:creationId xmlns:a16="http://schemas.microsoft.com/office/drawing/2014/main" id="{1AD59383-EF1F-47A8-9064-BF02685BB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8964255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d0abe88df145c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21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f3ca5fc68e4be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29050" y="971550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22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002a1aa40a457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3533775"/>
            <a:ext cx="3009900" cy="2390775"/>
          </a:xfrm>
          <a:prstGeom xmlns:a="http://schemas.openxmlformats.org/drawingml/2006/main" prst="rect">
            <a:avLst/>
          </a:prstGeom>
        </p:spPr>
      </p:pic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76C714AA-6BC8-4E17-AA63-293ADB819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棉麻面料是由棉和麻混纺合成的纺织品。 ·环保：是由天然棉和麻为材料混纺而成，没有使用化学染料 ·透气：拥有良好的透气性，能有效的吸收人体的微汗，维持身体干爽舒适 ·耐用抗皱：拥有良好的耐磨性和耐腐蚀性，长时间保持良好的外观</a:t>
            </a:r>
          </a:p>
        </p:txBody>
      </p:sp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8AF010CD-6C06-49D2-83C9-81201F2FE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Technological advantages｜材质工艺｜</a:t>
            </a:r>
          </a:p>
        </p:txBody>
      </p:sp>
      <p:pic>
        <p:nvPicPr>
          <p:cNvPr id="25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1e3cd2636d423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16200000">
            <a:off x="3829050" y="3533775"/>
            <a:ext cx="3009900" cy="2390775"/>
          </a:xfrm>
          <a:prstGeom xmlns:a="http://schemas.openxmlformats.org/drawingml/2006/main" prst="rect">
            <a:avLst/>
          </a:prstGeom>
        </p:spPr>
      </p:pic>
      <p:sp>
        <p:nvSpPr>
          <p:cNvPr id="13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1D785764-DE5A-4556-8158-288946D00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FB3FAE32-2A98-4E9F-97D1-A0C3C9442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2233EA7A-329C-48F9-BE12-92D135841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BA04920-E129-4079-B7E4-A7FE06734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D2976DB8-976E-4932-B04A-CE06741A5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50F0C5CB-025D-455D-8B0B-34DB97FC4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mage stage">
            <a:extLst xmlns:a="http://schemas.openxmlformats.org/drawingml/2006/main">
              <a:ext uri="{FF2B5EF4-FFF2-40B4-BE49-F238E27FC236}">
                <a16:creationId xmlns:a16="http://schemas.microsoft.com/office/drawing/2014/main" id="{F0AC86D6-88F6-4467-B3E0-F964DC489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2120507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E1DFE55A-1B61-474B-8772-D0484A1DC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SAMACI————品质高定系列 ｜“懂产品”</a:t>
            </a:r>
          </a:p>
        </p:txBody>
      </p:sp>
      <p:sp>
        <p:nvSpPr>
          <p:cNvPr id="11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2F9BD771-48FC-49CC-8711-D6BB16952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85C88C49-C6C8-4BDE-AF5A-D0BD41056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3E27E00A-AA05-4616-883D-B6E8B45E5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4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ED22C95F-8E51-426F-B1F9-96D75FE73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5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466010C8-F6D2-4D36-9127-C64D3E2E8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2046789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4D6D492D-5B03-4370-96E8-C0B2B22B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CONTENTS</a:t>
            </a:r>
          </a:p>
        </p:txBody>
      </p:sp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CE8B4476-EC0C-4A37-81EC-227FD92A3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Brand Description 产品认知 Technological advantages 面料适配 Sales method 产品改版</a:t>
            </a:r>
          </a:p>
        </p:txBody>
      </p:sp>
      <p:pic>
        <p:nvPicPr>
          <p:cNvPr id="22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e6ed2274384ab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13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AE3F7805-B4AC-43D0-848F-15C7B24F2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0CF2959A-9225-498C-8200-0FE92542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E5D6B5AA-8439-4D7C-835E-8F33ADA93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AF37F2D-C490-49D6-A5B5-514DACAC6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CF29DDA-9096-4E9B-8AAE-92144C227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B561AF4-80B1-444D-93BA-328E1F389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mage stage">
            <a:extLst xmlns:a="http://schemas.openxmlformats.org/drawingml/2006/main">
              <a:ext uri="{FF2B5EF4-FFF2-40B4-BE49-F238E27FC236}">
                <a16:creationId xmlns:a16="http://schemas.microsoft.com/office/drawing/2014/main" id="{D1842FC0-DA3B-471B-B5E7-51D14DB52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676775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D48DE41A-D22E-406C-9E5D-DE6F8D678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" y="-635"/>
            <a:ext cx="12190730" cy="6858635"/>
          </a:xfrm>
          <a:custGeom xmlns:a="http://schemas.openxmlformats.org/drawingml/2006/main"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 xmlns:a="http://schemas.openxmlformats.org/drawingml/2006/main">
            <a:schemeClr val="tx1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D2F65BD0-EC62-4B00-B323-A947C18B2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product awareness 产品认知</a:t>
            </a:r>
          </a:p>
        </p:txBody>
      </p:sp>
      <p:sp>
        <p:nvSpPr>
          <p:cNvPr id="4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46C4B034-09E3-447A-9315-29B557D38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2C8289D7-F2EB-499F-877F-53BD45D9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B9F705B2-FB3B-46F5-B5A5-EE754291F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7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C3004F2F-9A0C-4DED-90C5-5F50E9B75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8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A86B8DFF-09FE-452D-ACB9-49A76904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264767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264861B4-6F52-43A8-937E-7B15B1971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Brand Description｜品牌叙述｜</a:t>
            </a:r>
          </a:p>
        </p:txBody>
      </p:sp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89A5FC74-CB68-4E6A-8843-4229A7679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SAMACI 萨玛奇是好风景家居旗下子品牌 源自于西班牙材料商 独立生产团队 材质严格把关，进口真皮 材料、配件和工艺师傅均来自广东 极高自由度的满足客户家居需求</a:t>
            </a:r>
          </a:p>
        </p:txBody>
      </p:sp>
      <p:pic>
        <p:nvPicPr>
          <p:cNvPr id="14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05abae029d45d5"/>
          <a:srcRect xmlns:a="http://schemas.openxmlformats.org/drawingml/2006/main" l="0" t="0" r="436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5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7A4D6846-9AE0-434A-8386-88F1F3DAD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61EC6717-3926-4BC3-8581-52612A0B5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A308E14B-2D8C-412C-A203-51C980C7C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B351478A-1394-441D-8EED-0248410A6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AC98BB1-904C-4418-9945-C87750DE2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D23CA65-5EBA-4411-8106-6AD90F754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mage stage">
            <a:extLst xmlns:a="http://schemas.openxmlformats.org/drawingml/2006/main">
              <a:ext uri="{FF2B5EF4-FFF2-40B4-BE49-F238E27FC236}">
                <a16:creationId xmlns:a16="http://schemas.microsoft.com/office/drawing/2014/main" id="{A1470E48-E7C2-408D-94F0-BA13FBFCB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1894562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4DE41509-4D79-4369-82C9-54C42C39F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51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Fabric 不同类型产品适配不同面料</a:t>
            </a:r>
          </a:p>
        </p:txBody>
      </p:sp>
      <p:pic>
        <p:nvPicPr>
          <p:cNvPr id="12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62b8d90c014a7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4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16F0E917-B6B2-4ADB-93E0-40F8A712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D9F67241-C1B5-4315-A700-5E8B54D6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7BC18D7F-5FDD-4837-8E51-5292F900B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739421E5-8819-4354-9D99-56E9E6D79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8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2202272-A26D-492E-A52B-425554AC0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9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4D74651-2E50-4EF9-94CF-937E7E207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Image stage">
            <a:extLst xmlns:a="http://schemas.openxmlformats.org/drawingml/2006/main">
              <a:ext uri="{FF2B5EF4-FFF2-40B4-BE49-F238E27FC236}">
                <a16:creationId xmlns:a16="http://schemas.microsoft.com/office/drawing/2014/main" id="{425A374D-7C41-41DE-B8AC-B0F06F84D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616864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CBA1DB21-5460-4D2C-BBB7-ECD09D4F7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SAMACI————品质高定系列 ｜“懂品牌”</a:t>
            </a:r>
          </a:p>
        </p:txBody>
      </p:sp>
      <p:sp>
        <p:nvSpPr>
          <p:cNvPr id="11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2F5CB2CA-3B4D-4BF1-964F-33CAB7509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467DD12F-99BC-44D1-975E-B65BA7C4A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2A49BBF8-21AA-4730-AAAE-1F74C0A4F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4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AA5D2D33-331E-4D09-8985-125071B0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5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E434A675-4046-4857-A480-1F89B178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9586751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B83ED40D-6DB3-4601-84F5-73C96D6B2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" y="-635"/>
            <a:ext cx="12190730" cy="6858635"/>
          </a:xfrm>
          <a:custGeom xmlns:a="http://schemas.openxmlformats.org/drawingml/2006/main"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 xmlns:a="http://schemas.openxmlformats.org/drawingml/2006/main">
            <a:schemeClr val="tx1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F6F587F1-7C09-4833-990F-CF8A75B53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Fabric adaptation 面料适配</a:t>
            </a:r>
          </a:p>
        </p:txBody>
      </p:sp>
      <p:sp>
        <p:nvSpPr>
          <p:cNvPr id="4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37ED8371-3606-4C30-9592-25DA33C2F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0E70F08D-9780-4544-97C8-43961DD67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5EBE5640-DCD4-4F23-9603-81A1CF4E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7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C0D81B2F-8467-47E0-A09D-15E800B9D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8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FEADDFA0-0355-4861-81F6-3A5C972CD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0297687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b5ee90a059461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846A9D0F-9D29-4725-8533-F93A1C1DC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面料更换</a:t>
            </a:r>
          </a:p>
        </p:txBody>
      </p:sp>
      <p:sp>
        <p:nvSpPr>
          <p:cNvPr id="5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56895909-2920-45FC-BF6A-A72E9C842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7C515957-C623-4AFB-9F02-8AF03B88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84A20929-3CBE-41CE-83D0-D2DEC57A1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7997424D-2F68-4EB8-BFFF-DDACD4E40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5E1EDFB-530E-4B60-9060-2EB093EDD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AB786DB5-5DB3-4394-9758-E46C4AF79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mage stage">
            <a:extLst xmlns:a="http://schemas.openxmlformats.org/drawingml/2006/main">
              <a:ext uri="{FF2B5EF4-FFF2-40B4-BE49-F238E27FC236}">
                <a16:creationId xmlns:a16="http://schemas.microsoft.com/office/drawing/2014/main" id="{20051CE6-3294-443A-9679-F4EA13E9A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3085888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e75a2f9fd04da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1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28856357364ba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29050" y="971550"/>
            <a:ext cx="3009900" cy="2390775"/>
          </a:xfrm>
          <a:prstGeom xmlns:a="http://schemas.openxmlformats.org/drawingml/2006/main" prst="rect">
            <a:avLst/>
          </a:prstGeom>
        </p:spPr>
      </p:pic>
      <p:pic>
        <p:nvPicPr>
          <p:cNvPr id="15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98e68aa1a948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3533775"/>
            <a:ext cx="3009900" cy="2390775"/>
          </a:xfrm>
          <a:prstGeom xmlns:a="http://schemas.openxmlformats.org/drawingml/2006/main" prst="rect">
            <a:avLst/>
          </a:prstGeom>
        </p:spPr>
      </p:pic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323B2CA9-38B1-46A0-AEB8-EE2DAF9D6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0933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Fabric 原则上布艺和真皮可通换 考虑舒适型及外观效果 棉麻 磨砂布 真皮（等级）</a:t>
            </a:r>
          </a:p>
        </p:txBody>
      </p:sp>
      <p:sp>
        <p:nvSpPr>
          <p:cNvPr id="6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EB3704E1-7ADC-41A6-BCDC-4DEBB9894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805B5310-E4AF-4103-B5B9-81E1DF26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8869307E-E18A-43E6-A62E-A67AAE5A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4D86A06-FFCC-4C23-ABC9-ED075049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790E082-EE5E-453D-A5EC-5816D86CA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3C88D4B-3265-4276-9A81-59FEC87B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mage stage">
            <a:extLst xmlns:a="http://schemas.openxmlformats.org/drawingml/2006/main">
              <a:ext uri="{FF2B5EF4-FFF2-40B4-BE49-F238E27FC236}">
                <a16:creationId xmlns:a16="http://schemas.microsoft.com/office/drawing/2014/main" id="{BE531718-73AC-44D8-8D03-D82CF0365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4597302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0a92bb92fa4a1b"/>
          <a:srcRect xmlns:a="http://schemas.openxmlformats.org/drawingml/2006/main" l="0" t="0" r="2247" b="1006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6BB85E7E-06F0-4B4F-8262-9F4361313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Edge opening process 开边工艺 前后同材质</a:t>
            </a:r>
          </a:p>
        </p:txBody>
      </p:sp>
      <p:sp>
        <p:nvSpPr>
          <p:cNvPr id="6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0F954619-700A-4ADE-8ED7-6B85A425C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C2C5103D-AE69-47C9-80CC-5FE646B25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CF43340B-6A4F-4791-880D-1AD586279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B3B40E5-B7B9-45E1-9BF8-D496F8F13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A1AD6E0-BB7B-43D0-8811-F3D3F5BB7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989AD30-E0AE-4E02-89F7-81D5FBE84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mage stage">
            <a:extLst xmlns:a="http://schemas.openxmlformats.org/drawingml/2006/main">
              <a:ext uri="{FF2B5EF4-FFF2-40B4-BE49-F238E27FC236}">
                <a16:creationId xmlns:a16="http://schemas.microsoft.com/office/drawing/2014/main" id="{6403D07F-1426-4A24-93A0-2A3B7E577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2130858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C929987A-02DD-436A-9BCB-627DBABAB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17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Edge opening process 模块化产品 部位加减尺寸 弧形沙发</a:t>
            </a:r>
          </a:p>
        </p:txBody>
      </p:sp>
      <p:pic>
        <p:nvPicPr>
          <p:cNvPr id="14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93c909bac643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6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87D56CEB-29F3-4990-BA1E-BAB358F1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7DD3DF32-74FA-4F9D-AF39-9985F732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3DB38CA1-DE15-4981-9F06-42CF54F49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253B86F-A8A7-4BAB-B42C-65B4DE81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D4008B5F-1649-4629-A0DA-C10CA4297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C349EBE-1B6B-493C-B28B-3308783F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mage stage">
            <a:extLst xmlns:a="http://schemas.openxmlformats.org/drawingml/2006/main">
              <a:ext uri="{FF2B5EF4-FFF2-40B4-BE49-F238E27FC236}">
                <a16:creationId xmlns:a16="http://schemas.microsoft.com/office/drawing/2014/main" id="{D80484E7-B685-4B46-A209-C45D7D01C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841295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41f62a270448b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FD319289-59DF-4869-97D0-AC8CBBAC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Luxury Stone 奢石</a:t>
            </a:r>
          </a:p>
        </p:txBody>
      </p:sp>
      <p:sp>
        <p:nvSpPr>
          <p:cNvPr id="5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808A6747-A770-4872-8E8E-F772BDC7C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2BB01337-16F9-4C85-AA15-945EC63F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8F3F04B3-1881-4325-85E7-2577E38BC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C27BD7CD-5C61-4FF0-8DFB-DAC106C88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B1C8968F-3470-43F4-8465-F59A3C83B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A6D9576-C775-4E13-BD67-28DF9132E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mage stage">
            <a:extLst xmlns:a="http://schemas.openxmlformats.org/drawingml/2006/main">
              <a:ext uri="{FF2B5EF4-FFF2-40B4-BE49-F238E27FC236}">
                <a16:creationId xmlns:a16="http://schemas.microsoft.com/office/drawing/2014/main" id="{3A4F10CF-95D7-4670-8D64-1D9A8873C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4419320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6c85008b6b40f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4436F936-EEC6-410E-9FA7-CC1207C7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7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Fabric 奢石区分 真假大理石 选版\成品 做法 产地</a:t>
            </a:r>
          </a:p>
        </p:txBody>
      </p:sp>
      <p:sp>
        <p:nvSpPr>
          <p:cNvPr id="5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EF302A17-3D8F-48FF-B977-E64A830EA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49188843-B026-4542-8A41-8CF063BEA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DEA1D3D4-D254-47CA-959E-55F96611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CA85359-7495-441E-9657-4558E213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35E1AB0-0416-4764-8DFF-2935F580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D371FA4-BE9C-4F3D-BE73-0A7F8A582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mage stage">
            <a:extLst xmlns:a="http://schemas.openxmlformats.org/drawingml/2006/main">
              <a:ext uri="{FF2B5EF4-FFF2-40B4-BE49-F238E27FC236}">
                <a16:creationId xmlns:a16="http://schemas.microsoft.com/office/drawing/2014/main" id="{B42618E6-78D6-49E6-BA56-38CDD716C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81963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e8b8d5867e4d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2390775"/>
          </a:xfrm>
          <a:prstGeom xmlns:a="http://schemas.openxmlformats.org/drawingml/2006/main" prst="rect">
            <a:avLst/>
          </a:prstGeom>
        </p:spPr>
      </p:pic>
      <p:pic>
        <p:nvPicPr>
          <p:cNvPr id="11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70e12616e144e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3533775"/>
            <a:ext cx="6191250" cy="2390775"/>
          </a:xfrm>
          <a:prstGeom xmlns:a="http://schemas.openxmlformats.org/drawingml/2006/main" prst="rect">
            <a:avLst/>
          </a:prstGeom>
        </p:spPr>
      </p:pic>
      <p:sp>
        <p:nvSpPr>
          <p:cNvPr id="3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DDA635B6-795A-496C-9EAD-9E8BFDCF6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819E7DCE-934F-4651-883E-2E4DA9415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AC0A0043-7807-43CC-B1E7-2CE7E75B6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38047BD-A6A2-47A9-9B15-C6EEEF953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08D88AE-0443-41E9-87B5-B761164CE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316A2F43-1F6F-40D6-845F-3B7CD9E78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Image stage">
            <a:extLst xmlns:a="http://schemas.openxmlformats.org/drawingml/2006/main">
              <a:ext uri="{FF2B5EF4-FFF2-40B4-BE49-F238E27FC236}">
                <a16:creationId xmlns:a16="http://schemas.microsoft.com/office/drawing/2014/main" id="{AF7F2315-6C7E-4B16-B219-C2F49E9C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2930232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39CC6D66-E6EE-4431-9A2D-6F6A91596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SAMACI————品质高定系列 ｜“懂行”</a:t>
            </a:r>
          </a:p>
        </p:txBody>
      </p:sp>
      <p:sp>
        <p:nvSpPr>
          <p:cNvPr id="11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6F5D1C54-5453-4762-89DB-8F82BF936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F11E854F-9A36-4403-9EB7-055C74F6C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D8480199-439E-41D9-949D-5533DDC20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4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C562B450-6306-4266-A815-6A82E36B3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5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9ED7A9E2-5650-41A3-B2F4-23B5DDB6C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424363642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373E32F-B964-46D4-8C37-E8F4257F3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5538" y="1994881"/>
            <a:ext cx="958168" cy="2019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indent="0">
              <a:lnSpc>
                <a:spcPts val="1070"/>
              </a:lnSpc>
              <a:buNone/>
            </a:pP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88606D51-FE08-4C94-9CC4-CF4AC5D60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7373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客户改善越来越多、欣赏水平提升 选择高品质和具有设计感产品的客户逐渐从一线城市扩散到省会、地级市</a:t>
            </a:r>
          </a:p>
        </p:txBody>
      </p:sp>
      <p:sp>
        <p:nvSpPr>
          <p:cNvPr id="6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17059100-3082-46A6-A946-621978DC9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080B06FA-7447-4A43-85B5-B3561F702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AF8E5A8F-7639-4822-8BF5-DC7968C25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9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2C1D05FA-1C0A-4BD7-901C-78EB467BE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0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FA81E100-F333-4E07-8691-9AEFCB702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1404031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B8FF6BCD-0C2C-4FBA-8AEE-2A69C4F63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" y="0"/>
            <a:ext cx="12191365" cy="6858635"/>
          </a:xfrm>
          <a:custGeom xmlns:a="http://schemas.openxmlformats.org/drawingml/2006/main"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 xmlns:a="http://schemas.openxmlformats.org/drawingml/2006/main">
            <a:schemeClr val="tx1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4E7B1ED9-60E6-4F4D-9974-84DAE701A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Brand Description 品牌叙述</a:t>
            </a:r>
          </a:p>
        </p:txBody>
      </p:sp>
      <p:sp>
        <p:nvSpPr>
          <p:cNvPr id="4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3AC60154-9957-4950-880E-F14B9E136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44A7F623-4075-4921-8B04-26FCE820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5CA64A7B-355E-45A1-96AE-925209DF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7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50143750-D610-4AFB-82BC-9CCCEDECB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8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E61220CE-93DB-4322-BF62-FB0D05759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02795458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9EF8B2DB-D56B-42B2-9582-7A9F2084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inotti Poliform Baxter Cassina...... 明白材质之间的“区别”—— 棉麻、真皮（分辨好坏）</a:t>
            </a:r>
          </a:p>
        </p:txBody>
      </p:sp>
      <p:pic>
        <p:nvPicPr>
          <p:cNvPr id="15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00b54a4b7549b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6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FCBE1150-29C2-4D11-B510-90481664C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C91D9796-9388-4E6F-B055-A3DA75A33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67836C43-C041-4C9C-9D58-85FB8F2E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3FFB7A4-2E59-40F7-A3E2-CF98578DF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C384F5FA-A2FA-4F35-A34B-9E0696594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7FF4AAB-822E-4B4F-BA3B-CC8E457AB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roduct title">
            <a:extLst xmlns:a="http://schemas.openxmlformats.org/drawingml/2006/main">
              <a:ext uri="{FF2B5EF4-FFF2-40B4-BE49-F238E27FC236}">
                <a16:creationId xmlns:a16="http://schemas.microsoft.com/office/drawing/2014/main" id="{C4D7E726-888A-4E53-9BCF-AEA3018D0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91426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提升专业度 了解“同行” 产品/价格/服务 专业知识-M</a:t>
            </a:r>
          </a:p>
        </p:txBody>
      </p:sp>
      <p:sp>
        <p:nvSpPr>
          <p:cNvPr id="13" name="Image stage">
            <a:extLst xmlns:a="http://schemas.openxmlformats.org/drawingml/2006/main">
              <a:ext uri="{FF2B5EF4-FFF2-40B4-BE49-F238E27FC236}">
                <a16:creationId xmlns:a16="http://schemas.microsoft.com/office/drawing/2014/main" id="{49100510-C5FD-4CBD-A764-DE8D4A25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54492547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83F4C67C-C253-4174-8572-5AD447849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31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行业低价“套路” ·材质说表象（只说皮） ·外发工厂代工（货不对版） ·内部材料更换 ·无售后</a:t>
            </a:r>
          </a:p>
        </p:txBody>
      </p:sp>
      <p:pic>
        <p:nvPicPr>
          <p:cNvPr id="14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93e55f131b471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6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EADDC95C-449A-4745-AB8F-98D43A62F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23C1A396-6C14-4CF6-AD92-D6D092EA6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8CA31383-4B06-4F04-9C94-9A150E789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137F8648-4611-4645-9E01-9B15EFC8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6B5C8E8F-44C5-4E39-B941-8491272E7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FF5D133-B273-4BBA-9CE1-DD0B1DA75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mage stage">
            <a:extLst xmlns:a="http://schemas.openxmlformats.org/drawingml/2006/main">
              <a:ext uri="{FF2B5EF4-FFF2-40B4-BE49-F238E27FC236}">
                <a16:creationId xmlns:a16="http://schemas.microsoft.com/office/drawing/2014/main" id="{7C64636B-28B2-4DDC-85DE-0257EFF33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68989081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8ef76b1a504e2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F7FDFEDC-DEEC-4141-94EF-B190CEDFF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以全案思维</a:t>
            </a:r>
          </a:p>
        </p:txBody>
      </p:sp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05486D71-ACCA-47AA-AE9C-8B20201D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·产品来源、设计理念 ·同款、品牌店价差 ·材质、工艺细节 ·类比同行（例其他商场同款价格） ·产品自信</a:t>
            </a:r>
          </a:p>
        </p:txBody>
      </p:sp>
      <p:sp>
        <p:nvSpPr>
          <p:cNvPr id="13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9C010545-D1C4-4D02-940A-CD0D95821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F783F812-1866-41A0-9270-72B6432BE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627542AB-BDAB-4BE0-AB43-695154FB2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D18A6E71-BBF0-4FB3-A2AC-A53E35208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1770F56-EB35-4D12-A277-642672767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072099A-131B-44F2-9F2C-E9AEEF1A1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Image stage">
            <a:extLst xmlns:a="http://schemas.openxmlformats.org/drawingml/2006/main">
              <a:ext uri="{FF2B5EF4-FFF2-40B4-BE49-F238E27FC236}">
                <a16:creationId xmlns:a16="http://schemas.microsoft.com/office/drawing/2014/main" id="{EDFE0138-DB2C-46DA-855B-2A8354D9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20348396"/>
      </p:ext>
    </p:extLst>
  </p:cSld>
</p:sld>
</file>

<file path=ppt/slides/slide33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3c1526911dbe4a3c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6C1AA577-3D76-4ECC-B463-1C98C8FF7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1028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未完·待续·······</a:t>
            </a:r>
          </a:p>
        </p:txBody>
      </p:sp>
      <p:sp>
        <p:nvSpPr>
          <p:cNvPr id="11" name="Cover title field">
            <a:extLst xmlns:a="http://schemas.openxmlformats.org/drawingml/2006/main">
              <a:ext uri="{FF2B5EF4-FFF2-40B4-BE49-F238E27FC236}">
                <a16:creationId xmlns:a16="http://schemas.microsoft.com/office/drawing/2014/main" id="{6022B9E1-89C8-4707-AD9C-EF4DFCFE1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95750"/>
            <a:ext cx="1219200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over wordmark">
            <a:extLst xmlns:a="http://schemas.openxmlformats.org/drawingml/2006/main">
              <a:ext uri="{FF2B5EF4-FFF2-40B4-BE49-F238E27FC236}">
                <a16:creationId xmlns:a16="http://schemas.microsoft.com/office/drawing/2014/main" id="{1143D9D4-DC37-46CC-86A2-FB357A4A9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90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3" name="Cover descriptor">
            <a:extLst xmlns:a="http://schemas.openxmlformats.org/drawingml/2006/main">
              <a:ext uri="{FF2B5EF4-FFF2-40B4-BE49-F238E27FC236}">
                <a16:creationId xmlns:a16="http://schemas.microsoft.com/office/drawing/2014/main" id="{D85EDF6A-DDA8-436E-98C7-40329E74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00012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CEB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D9CEBC"/>
                </a:solidFill>
                <a:latin typeface="Aptos"/>
                <a:ea typeface="Aptos"/>
                <a:cs typeface="Aptos"/>
              </a:rPr>
              <a:t>MATERIAL · CRAFT · STANDARD</a:t>
            </a:r>
          </a:p>
        </p:txBody>
      </p:sp>
    </p:spTree>
    <p:extLst>
      <p:ext uri="{BB962C8B-B14F-4D97-AF65-F5344CB8AC3E}">
        <p14:creationId xmlns:p14="http://schemas.microsoft.com/office/powerpoint/2010/main" val="73118913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F7016043-36F1-41B8-B40A-B415EF8F5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Brand Description｜品牌叙述｜</a:t>
            </a:r>
          </a:p>
        </p:txBody>
      </p:sp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19838D3F-650E-4D7C-943D-48065253F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SAMACI 萨玛奇是好风景家居旗下子品牌 源自于西班牙材料商 独立生产团队 材质严格把关，进口真皮 材料、配件和工艺师傅均来自广东 极高自由度的满足客户家居需求</a:t>
            </a:r>
          </a:p>
        </p:txBody>
      </p:sp>
      <p:pic>
        <p:nvPicPr>
          <p:cNvPr id="14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3f32b2e2224ab2"/>
          <a:srcRect xmlns:a="http://schemas.openxmlformats.org/drawingml/2006/main" l="0" t="0" r="436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5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A4C3F035-3F7C-46BC-AD15-959D2454D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CED28BAF-3B12-466B-9222-0145C1FFC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35649824-820E-47A8-A876-ED13D36FC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4866BA8-E05A-4372-AFBC-5DAB3E435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8A6BC7D-BF23-4C0D-8459-99DEA23DC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F6A24D5E-D0AE-4A1F-8F7E-5E8C49564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mage stage">
            <a:extLst xmlns:a="http://schemas.openxmlformats.org/drawingml/2006/main">
              <a:ext uri="{FF2B5EF4-FFF2-40B4-BE49-F238E27FC236}">
                <a16:creationId xmlns:a16="http://schemas.microsoft.com/office/drawing/2014/main" id="{1E711BB4-397C-416E-A690-6A7D9E9FF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684470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FD1BC45E-BEFC-4E49-9899-E498B70D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Brand Description｜品牌叙述｜</a:t>
            </a:r>
          </a:p>
        </p:txBody>
      </p:sp>
      <p:pic>
        <p:nvPicPr>
          <p:cNvPr id="15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ea5cf0e5c749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7BF2548F-1A82-4DDE-A5E3-37FF7A2C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SAMACI 的产品定位要高于目前好风景产品，主力产品为意大利各大品牌的“复刻” 并且材料选用和对工艺的要求较高。 木材，海绵，五金和羽绒等原材料均为广东发回 设计师，样板师及工人师傅也是广东团队，产品全部专线定制，保证工艺和品质。 目标客群为大宅\别墅和对产品设计、材质工艺有高品质要求的客户</a:t>
            </a:r>
          </a:p>
        </p:txBody>
      </p:sp>
      <p:sp>
        <p:nvSpPr>
          <p:cNvPr id="7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40F6EB09-9F89-46A4-91A8-5711D47B4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45598916-97AD-46AC-8639-F1145493A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2F1D5879-D46D-4BE1-9541-215268171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CEEF274E-9D85-4B34-8332-458A5249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136A53E-857B-4784-874F-9DC811A25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AD9DEDC3-AA9D-43D8-936F-B2BF3CE50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Image stage">
            <a:extLst xmlns:a="http://schemas.openxmlformats.org/drawingml/2006/main">
              <a:ext uri="{FF2B5EF4-FFF2-40B4-BE49-F238E27FC236}">
                <a16:creationId xmlns:a16="http://schemas.microsoft.com/office/drawing/2014/main" id="{8117D772-2B79-4DB5-BC48-853D0F9E6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798972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715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2500F11E-A2B0-4690-820E-F4E39B20E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" y="0"/>
            <a:ext cx="12191365" cy="6858635"/>
          </a:xfrm>
          <a:custGeom xmlns:a="http://schemas.openxmlformats.org/drawingml/2006/main"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 xmlns:a="http://schemas.openxmlformats.org/drawingml/2006/main">
            <a:schemeClr val="tx1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A7454673-48D9-4DCB-BC8F-95CD9020E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9525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DF8"/>
                </a:solidFill>
                <a:latin typeface="Songti SC"/>
                <a:ea typeface="Songti SC"/>
                <a:cs typeface="Songti SC"/>
              </a:rPr>
              <a:t>Technological advantages 选材</a:t>
            </a:r>
          </a:p>
        </p:txBody>
      </p:sp>
      <p:sp>
        <p:nvSpPr>
          <p:cNvPr id="4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88844F38-F4B2-4D89-BEE7-62779A67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ivider gold rule">
            <a:extLst xmlns:a="http://schemas.openxmlformats.org/drawingml/2006/main">
              <a:ext uri="{FF2B5EF4-FFF2-40B4-BE49-F238E27FC236}">
                <a16:creationId xmlns:a16="http://schemas.microsoft.com/office/drawing/2014/main" id="{D5A13C21-34E0-4AA3-B900-A1822107C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47825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AMACI divider mark">
            <a:extLst xmlns:a="http://schemas.openxmlformats.org/drawingml/2006/main">
              <a:ext uri="{FF2B5EF4-FFF2-40B4-BE49-F238E27FC236}">
                <a16:creationId xmlns:a16="http://schemas.microsoft.com/office/drawing/2014/main" id="{B0D93847-C643-4936-9074-46C48A73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858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7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532CB970-FDA0-4409-9EE6-3EC3C702F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23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B8AA96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8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79DCFB63-881C-4479-9BBF-D7A4DE3AE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2865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>
                <a:solidFill>
                  <a:srgbClr val="B99A5A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56999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94F415CA-8F9E-4D37-BDAF-BDF0345C7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Technological advantages｜材质工艺｜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A22A6B98-47D2-4606-9816-0C6D91B3E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160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木材 ·采用俄罗斯进口落叶松 ——全A级材（中龄/高寒地带木质坚韧） ·药水侵泡除虫杀菌 ·烘干+风干控制含水率12%左右（不易变形、开裂） ·六面抛光</a:t>
            </a:r>
          </a:p>
        </p:txBody>
      </p:sp>
      <p:pic>
        <p:nvPicPr>
          <p:cNvPr id="21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b19aada45b4fe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3B690466-1BD0-4F85-9F2A-18485DFE5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181475"/>
            <a:ext cx="4095750" cy="160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·落叶松木质硬，握钉力强 ·沙发不仅要承受静荷载，更重要的是动荷载及冲击荷载</a:t>
            </a:r>
          </a:p>
        </p:txBody>
      </p:sp>
      <p:sp>
        <p:nvSpPr>
          <p:cNvPr id="12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49035D60-4314-4243-A6F1-1E96B4641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5C802C0E-E215-44E0-84DA-1333CC911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E09FE641-1802-4777-A252-7E4C6DCA7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4A496D25-E3CD-4A57-B6CD-9F0E3A481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6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9CC1226-173D-4776-BDC9-48991DE8D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1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FCA7918A-1385-4520-B47A-B818B85B7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Image stage">
            <a:extLst xmlns:a="http://schemas.openxmlformats.org/drawingml/2006/main">
              <a:ext uri="{FF2B5EF4-FFF2-40B4-BE49-F238E27FC236}">
                <a16:creationId xmlns:a16="http://schemas.microsoft.com/office/drawing/2014/main" id="{C16A6D5F-80D5-4363-A5FF-DEC9CAD94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696602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6E5D696C-1766-4D5D-B986-533D30FF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Technological advantages｜材质工艺｜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487B791F-5EBB-43EE-BFE1-E70D5B42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160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海绵 ·东亚/穗丰品牌海绵 ·不加粉粗孔高回弹海绵 ·多层不同密度海绵、复合坐感（40D，45D，50D）</a:t>
            </a: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58C0FA30-73A8-420B-8A9F-2CF38366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181475"/>
            <a:ext cx="4095750" cy="160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复合坐感一般用3-4层海绵不同厚度和尺寸来调节。底部一般用高密度海绵做为支撑层提供良好的支撑性，中间层用中密度海绵做软硬度调节，上层用低密高回弹/记忆棉做舒适层调节。</a:t>
            </a:r>
          </a:p>
        </p:txBody>
      </p:sp>
      <p:pic>
        <p:nvPicPr>
          <p:cNvPr id="18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04da65731943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8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90CD0FB4-C767-4634-B642-BAAC81BA7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A5E8678A-9ED3-4B9E-844C-9833635C7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1C595382-CCDF-4EF0-A013-3E008ED8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8E25496-7D13-43FA-A869-9F364C14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B95653AB-34FE-4E03-A2AF-27B0095C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1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F91138D-F00A-411E-977D-8E4310516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Image stage">
            <a:extLst xmlns:a="http://schemas.openxmlformats.org/drawingml/2006/main">
              <a:ext uri="{FF2B5EF4-FFF2-40B4-BE49-F238E27FC236}">
                <a16:creationId xmlns:a16="http://schemas.microsoft.com/office/drawing/2014/main" id="{D0B83C82-1D02-4AA1-A7BA-76DA1166D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2912281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94234CE9-5A9F-4D63-A5E8-5D8629BD9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38250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defRPr>
            </a:pPr>
            <a:r>
              <a:rPr sz="2700" b="1">
                <a:solidFill>
                  <a:srgbClr val="171512"/>
                </a:solidFill>
                <a:latin typeface="Songti SC"/>
                <a:ea typeface="Songti SC"/>
                <a:cs typeface="Songti SC"/>
              </a:rPr>
              <a:t>Technological advantages｜材质工艺｜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1979DD93-7CA6-4A4D-A3E2-446627618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9575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36312C"/>
                </a:solidFill>
                <a:latin typeface="PingFang SC"/>
                <a:ea typeface="PingFang SC"/>
                <a:cs typeface="PingFang SC"/>
              </a:rPr>
              <a:t>弹簧绷带 ·电镀铬高锰弹簧 3.8mm拱簧 ·进口超强黑红绷带（100股以上，与宽度无关） ·全系YKK拉链</a:t>
            </a:r>
          </a:p>
        </p:txBody>
      </p:sp>
      <p:pic>
        <p:nvPicPr>
          <p:cNvPr id="16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27757e05b0421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971550"/>
            <a:ext cx="6191250" cy="4953000"/>
          </a:xfrm>
          <a:prstGeom xmlns:a="http://schemas.openxmlformats.org/drawingml/2006/main" prst="rect">
            <a:avLst/>
          </a:prstGeom>
        </p:spPr>
      </p:pic>
      <p:sp>
        <p:nvSpPr>
          <p:cNvPr id="7" name="Ivory background">
            <a:extLst xmlns:a="http://schemas.openxmlformats.org/drawingml/2006/main">
              <a:ext uri="{FF2B5EF4-FFF2-40B4-BE49-F238E27FC236}">
                <a16:creationId xmlns:a16="http://schemas.microsoft.com/office/drawing/2014/main" id="{91AEB25A-278C-4A36-93FE-4C823F4C7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AMACI gold rule">
            <a:extLst xmlns:a="http://schemas.openxmlformats.org/drawingml/2006/main">
              <a:ext uri="{FF2B5EF4-FFF2-40B4-BE49-F238E27FC236}">
                <a16:creationId xmlns:a16="http://schemas.microsoft.com/office/drawing/2014/main" id="{3933552B-59BF-4DF7-B820-DF94DF4A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9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AMACI wordmark">
            <a:extLst xmlns:a="http://schemas.openxmlformats.org/drawingml/2006/main">
              <a:ext uri="{FF2B5EF4-FFF2-40B4-BE49-F238E27FC236}">
                <a16:creationId xmlns:a16="http://schemas.microsoft.com/office/drawing/2014/main" id="{52D8057E-FAEA-4BA6-A09A-24335A87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B2C2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B2C25"/>
                </a:solidFill>
                <a:latin typeface="Aptos"/>
                <a:ea typeface="Aptos"/>
                <a:cs typeface="Aptos"/>
              </a:rPr>
              <a:t>SAMACI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457FE7B-7E7B-4893-B908-F680CCEE8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67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756D64"/>
                </a:solidFill>
                <a:latin typeface="PingFang SC"/>
                <a:ea typeface="PingFang SC"/>
                <a:cs typeface="PingFang SC"/>
              </a:rPr>
              <a:t>材质与工艺基础</a:t>
            </a:r>
          </a:p>
        </p:txBody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F0536370-2A67-49FF-B347-A975165A3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817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99A5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99A5A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1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D614FF70-4A80-44D2-989B-0422BB8D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286500"/>
            <a:ext cx="100965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Image stage">
            <a:extLst xmlns:a="http://schemas.openxmlformats.org/drawingml/2006/main">
              <a:ext uri="{FF2B5EF4-FFF2-40B4-BE49-F238E27FC236}">
                <a16:creationId xmlns:a16="http://schemas.microsoft.com/office/drawing/2014/main" id="{169D3BA3-DA89-431A-AA9C-84E2C872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6457950" cy="5219700"/>
          </a:xfrm>
          <a:prstGeom xmlns:a="http://schemas.openxmlformats.org/drawingml/2006/main" prst="roundRect">
            <a:avLst>
              <a:gd name="adj" fmla="val 1460"/>
            </a:avLst>
          </a:prstGeom>
          <a:solidFill xmlns:a="http://schemas.openxmlformats.org/drawingml/2006/main">
            <a:srgbClr val="E7E0D4"/>
          </a:solidFill>
          <a:ln xmlns:a="http://schemas.openxmlformats.org/drawingml/2006/main" w="9525">
            <a:solidFill>
              <a:srgbClr val="D7CDB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10497356"/>
      </p:ext>
    </p:extLst>
  </p:cSld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/>
            </a:gs>
            <a:gs pos="100000">
              <a:schemeClr val="phClr"/>
            </a:gs>
          </a:gsLst>
          <a:lin ang="2700000" scaled="0"/>
        </a:gradFill>
      </a:fillStyleLst>
      <a:lnStyleLst>
        <a:ln w="127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2700">
          <a:gradFill>
            <a:gsLst>
              <a:gs pos="0">
                <a:schemeClr val="phClr"/>
              </a:gs>
              <a:gs pos="100000">
                <a:schemeClr val="phClr"/>
              </a:gs>
            </a:gsLst>
            <a:lin ang="2700000" scaled="1"/>
          </a:gradFill>
          <a:prstDash val="solid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2026-07-31T01:51:00.9220000Z</dcterms:created>
  <dcterms:modified xsi:type="dcterms:W3CDTF">2026-07-31T01:51:00.9220000Z</dcterms:modified>
</coreProperties>
</file>